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 id="214748372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6858000" cx="12192000"/>
  <p:notesSz cx="6858000" cy="9144000"/>
  <p:embeddedFontLst>
    <p:embeddedFont>
      <p:font typeface="Roboto"/>
      <p:regular r:id="rId29"/>
      <p:bold r:id="rId30"/>
      <p:italic r:id="rId31"/>
      <p:boldItalic r:id="rId32"/>
    </p:embeddedFont>
    <p:embeddedFont>
      <p:font typeface="Quattrocento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hI4+zOXH2Qor21E5IQdU59otSbw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Mohini Agarw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1348DAE-4DCA-460B-9D63-C5F0D1C843F9}">
  <a:tblStyle styleId="{E1348DAE-4DCA-460B-9D63-C5F0D1C843F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italic.fntdata"/><Relationship Id="rId30" Type="http://schemas.openxmlformats.org/officeDocument/2006/relationships/font" Target="fonts/Roboto-bold.fntdata"/><Relationship Id="rId33" Type="http://schemas.openxmlformats.org/officeDocument/2006/relationships/font" Target="fonts/QuattrocentoSans-regular.fntdata"/><Relationship Id="rId32" Type="http://schemas.openxmlformats.org/officeDocument/2006/relationships/font" Target="fonts/Roboto-boldItalic.fntdata"/><Relationship Id="rId35" Type="http://schemas.openxmlformats.org/officeDocument/2006/relationships/font" Target="fonts/QuattrocentoSans-italic.fntdata"/><Relationship Id="rId34" Type="http://schemas.openxmlformats.org/officeDocument/2006/relationships/font" Target="fonts/QuattrocentoSans-bold.fntdata"/><Relationship Id="rId37" Type="http://customschemas.google.com/relationships/presentationmetadata" Target="metadata"/><Relationship Id="rId36" Type="http://schemas.openxmlformats.org/officeDocument/2006/relationships/font" Target="fonts/QuattrocentoSans-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Roboto-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2-01T21:03:08.493">
    <p:pos x="10" y="10"/>
    <p:text>Incomplete</p:text>
    <p:extLst>
      <p:ext uri="{C676402C-5697-4E1C-873F-D02D1690AC5C}">
        <p15:threadingInfo timeZoneBias="0"/>
      </p:ext>
      <p:ext uri="http://customooxmlschemas.google.com/">
        <go:slidesCustomData xmlns:go="http://customooxmlschemas.google.com/" commentPostId="AAAAD-yRuko"/>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12-01T21:03:21.795">
    <p:pos x="10" y="10"/>
    <p:text>Incomplete</p:text>
    <p:extLst>
      <p:ext uri="{C676402C-5697-4E1C-873F-D02D1690AC5C}">
        <p15:threadingInfo timeZoneBias="0"/>
      </p:ext>
      <p:ext uri="http://customooxmlschemas.google.com/">
        <go:slidesCustomData xmlns:go="http://customooxmlschemas.google.com/" commentPostId="AAAAD-yRuk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keyword cheap appearing in the Cost/Quality topic. </a:t>
            </a:r>
            <a:endParaRPr/>
          </a:p>
          <a:p>
            <a:pPr indent="0" lvl="0" marL="0" rtl="0" algn="l">
              <a:spcBef>
                <a:spcPts val="0"/>
              </a:spcBef>
              <a:spcAft>
                <a:spcPts val="0"/>
              </a:spcAft>
              <a:buNone/>
            </a:pPr>
            <a:r>
              <a:rPr lang="en-US"/>
              <a:t>Remember it was the keyword expensive that showed up in the US.</a:t>
            </a:r>
            <a:endParaRPr/>
          </a:p>
          <a:p>
            <a:pPr indent="0" lvl="0" marL="0" rtl="0" algn="l">
              <a:spcBef>
                <a:spcPts val="0"/>
              </a:spcBef>
              <a:spcAft>
                <a:spcPts val="0"/>
              </a:spcAft>
              <a:buNone/>
            </a:pPr>
            <a:r>
              <a:t/>
            </a:r>
            <a:endParaRPr/>
          </a:p>
        </p:txBody>
      </p:sp>
      <p:sp>
        <p:nvSpPr>
          <p:cNvPr id="847" name="Google Shape;847;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Hate towards capitalism and how its affecting them</a:t>
            </a:r>
            <a:endParaRPr/>
          </a:p>
          <a:p>
            <a:pPr indent="0" lvl="0" marL="0" rtl="0" algn="l">
              <a:lnSpc>
                <a:spcPct val="100000"/>
              </a:lnSpc>
              <a:spcBef>
                <a:spcPts val="0"/>
              </a:spcBef>
              <a:spcAft>
                <a:spcPts val="0"/>
              </a:spcAft>
              <a:buSzPts val="1400"/>
              <a:buNone/>
            </a:pPr>
            <a:r>
              <a:rPr lang="en-US"/>
              <a:t>US politics and elections, how it will affect them. President Obama used to support the African healthcare system a lot, and it’s quite natural that people became sceptical when Trump came to power. </a:t>
            </a:r>
            <a:endParaRPr/>
          </a:p>
          <a:p>
            <a:pPr indent="0" lvl="0" marL="0" rtl="0" algn="l">
              <a:lnSpc>
                <a:spcPct val="100000"/>
              </a:lnSpc>
              <a:spcBef>
                <a:spcPts val="0"/>
              </a:spcBef>
              <a:spcAft>
                <a:spcPts val="0"/>
              </a:spcAft>
              <a:buSzPts val="1400"/>
              <a:buNone/>
            </a:pPr>
            <a:r>
              <a:rPr lang="en-US"/>
              <a:t>Interesting was a controversial topic - around a Dutch physician who tried to raise awareness about the effects of improperly conducted religious circumcision.</a:t>
            </a:r>
            <a:endParaRPr/>
          </a:p>
          <a:p>
            <a:pPr indent="0" lvl="0" marL="0" rtl="0" algn="l">
              <a:lnSpc>
                <a:spcPct val="100000"/>
              </a:lnSpc>
              <a:spcBef>
                <a:spcPts val="0"/>
              </a:spcBef>
              <a:spcAft>
                <a:spcPts val="0"/>
              </a:spcAft>
              <a:buSzPts val="1400"/>
              <a:buNone/>
            </a:pPr>
            <a:r>
              <a:t/>
            </a:r>
            <a:endParaRPr/>
          </a:p>
        </p:txBody>
      </p:sp>
      <p:sp>
        <p:nvSpPr>
          <p:cNvPr id="862" name="Google Shape;862;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4" name="Google Shape;884;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7a6f55cc25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performed topic modelling on blogs written by various experts. The main themes experts talk about are how the system can be improved in terms of better medicare for all, better quality of facilities as well as what all should be covered under insurance</a:t>
            </a:r>
            <a:endParaRPr/>
          </a:p>
        </p:txBody>
      </p:sp>
      <p:sp>
        <p:nvSpPr>
          <p:cNvPr id="897" name="Google Shape;897;g7a6f55cc25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7a6f55cc25_3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also looked at news articles and the major themes being discussed are trust in the system, again how facilities can be improved and govt intervention</a:t>
            </a:r>
            <a:endParaRPr/>
          </a:p>
        </p:txBody>
      </p:sp>
      <p:sp>
        <p:nvSpPr>
          <p:cNvPr id="906" name="Google Shape;906;g7a6f55cc25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performed unsupervised extractive summarization, most imp words and feelings</a:t>
            </a:r>
            <a:endParaRPr/>
          </a:p>
          <a:p>
            <a:pPr indent="0" lvl="0" marL="0" rtl="0" algn="l">
              <a:spcBef>
                <a:spcPts val="0"/>
              </a:spcBef>
              <a:spcAft>
                <a:spcPts val="0"/>
              </a:spcAft>
              <a:buNone/>
            </a:pPr>
            <a:r>
              <a:rPr lang="en-US"/>
              <a:t>To better understand the the major themes we also performed summarization on wordpress blogs using cosine similarity</a:t>
            </a:r>
            <a:endParaRPr/>
          </a:p>
        </p:txBody>
      </p:sp>
      <p:sp>
        <p:nvSpPr>
          <p:cNvPr id="915" name="Google Shape;91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8" name="Google Shape;968;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6" name="Google Shape;976;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4" name="Google Shape;984;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Highlights resonate with what we found in topic modelling</a:t>
            </a:r>
            <a:endParaRPr/>
          </a:p>
          <a:p>
            <a:pPr indent="-228600" lvl="0" marL="457200" marR="0" rtl="0" algn="l">
              <a:lnSpc>
                <a:spcPct val="100000"/>
              </a:lnSpc>
              <a:spcBef>
                <a:spcPts val="0"/>
              </a:spcBef>
              <a:spcAft>
                <a:spcPts val="0"/>
              </a:spcAft>
              <a:buSzPts val="1400"/>
              <a:buNone/>
            </a:pPr>
            <a:r>
              <a:t/>
            </a:r>
            <a:endParaRPr/>
          </a:p>
        </p:txBody>
      </p:sp>
      <p:sp>
        <p:nvSpPr>
          <p:cNvPr id="985" name="Google Shape;985;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7a716de8c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2" name="Google Shape;992;g7a716de8c7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993" name="Google Shape;993;g7a716de8c7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Why these countries?</a:t>
            </a:r>
            <a:endParaRPr>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2003 - First multi-party parliamentary elections; President Kagame's </a:t>
            </a:r>
            <a:r>
              <a:rPr b="1" lang="en-US">
                <a:solidFill>
                  <a:srgbClr val="222222"/>
                </a:solidFill>
                <a:highlight>
                  <a:srgbClr val="FFFFFF"/>
                </a:highlight>
                <a:latin typeface="Roboto"/>
                <a:ea typeface="Roboto"/>
                <a:cs typeface="Roboto"/>
                <a:sym typeface="Roboto"/>
              </a:rPr>
              <a:t>Rwandan</a:t>
            </a:r>
            <a:r>
              <a:rPr lang="en-US">
                <a:solidFill>
                  <a:srgbClr val="222222"/>
                </a:solidFill>
                <a:highlight>
                  <a:srgbClr val="FFFFFF"/>
                </a:highlight>
                <a:latin typeface="Roboto"/>
                <a:ea typeface="Roboto"/>
                <a:cs typeface="Roboto"/>
                <a:sym typeface="Roboto"/>
              </a:rPr>
              <a:t> Patriotic Front wins absolute majority. (new government formed)</a:t>
            </a:r>
            <a:endParaRPr>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2013-Malawi finance</a:t>
            </a:r>
            <a:endParaRPr>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Why these countries - Rwanda-good public healthcare system in Africa(most appreciated)</a:t>
            </a:r>
            <a:endParaRPr>
              <a:solidFill>
                <a:srgbClr val="222222"/>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solidFill>
                  <a:srgbClr val="222222"/>
                </a:solidFill>
                <a:highlight>
                  <a:srgbClr val="FFFFFF"/>
                </a:highlight>
                <a:latin typeface="Roboto"/>
                <a:ea typeface="Roboto"/>
                <a:cs typeface="Roboto"/>
                <a:sym typeface="Roboto"/>
              </a:rPr>
              <a:t>Malwai-faces the largest number of concerns</a:t>
            </a:r>
            <a:endParaRPr>
              <a:solidFill>
                <a:srgbClr val="222222"/>
              </a:solidFill>
              <a:highlight>
                <a:srgbClr val="FFFFFF"/>
              </a:highlight>
              <a:latin typeface="Roboto"/>
              <a:ea typeface="Roboto"/>
              <a:cs typeface="Roboto"/>
              <a:sym typeface="Roboto"/>
            </a:endParaRPr>
          </a:p>
        </p:txBody>
      </p:sp>
      <p:sp>
        <p:nvSpPr>
          <p:cNvPr id="685" name="Google Shape;68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7a716de8c7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1" name="Google Shape;1001;g7a716de8c7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02" name="Google Shape;1002;g7a716de8c7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7a716de8c7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g7a716de8c7_1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010" name="Google Shape;1010;g7a716de8c7_1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7" name="Google Shape;7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8" name="Google Shape;71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753" name="Google Shape;75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7a6f55cc25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Sci-Kit learn because it gives the flexibility of parameter tuning with Grid Search. </a:t>
            </a:r>
            <a:endParaRPr/>
          </a:p>
        </p:txBody>
      </p:sp>
      <p:sp>
        <p:nvSpPr>
          <p:cNvPr id="764" name="Google Shape;764;g7a6f55cc25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 surprise people are comparing the healthcare reforms from Obama’s time and Trump’s. </a:t>
            </a:r>
            <a:endParaRPr/>
          </a:p>
          <a:p>
            <a:pPr indent="0" lvl="0" marL="0" rtl="0" algn="l">
              <a:lnSpc>
                <a:spcPct val="100000"/>
              </a:lnSpc>
              <a:spcBef>
                <a:spcPts val="0"/>
              </a:spcBef>
              <a:spcAft>
                <a:spcPts val="0"/>
              </a:spcAft>
              <a:buSzPts val="1400"/>
              <a:buNone/>
            </a:pPr>
            <a:r>
              <a:rPr lang="en-US"/>
              <a:t>Negative Sentiments on healthcare and insurance expense.</a:t>
            </a:r>
            <a:endParaRPr/>
          </a:p>
          <a:p>
            <a:pPr indent="0" lvl="0" marL="0" rtl="0" algn="l">
              <a:lnSpc>
                <a:spcPct val="100000"/>
              </a:lnSpc>
              <a:spcBef>
                <a:spcPts val="0"/>
              </a:spcBef>
              <a:spcAft>
                <a:spcPts val="0"/>
              </a:spcAft>
              <a:buSzPts val="1400"/>
              <a:buNone/>
            </a:pPr>
            <a:r>
              <a:rPr lang="en-US"/>
              <a:t>Negative sentiments on current health system’s shortcomings and comparison.</a:t>
            </a:r>
            <a:endParaRPr/>
          </a:p>
          <a:p>
            <a:pPr indent="0" lvl="0" marL="0" rtl="0" algn="l">
              <a:lnSpc>
                <a:spcPct val="100000"/>
              </a:lnSpc>
              <a:spcBef>
                <a:spcPts val="0"/>
              </a:spcBef>
              <a:spcAft>
                <a:spcPts val="0"/>
              </a:spcAft>
              <a:buSzPts val="1400"/>
              <a:buNone/>
            </a:pPr>
            <a:r>
              <a:rPr lang="en-US"/>
              <a:t>Information Search - Suicide, emergency, advice seeking.  </a:t>
            </a:r>
            <a:endParaRPr/>
          </a:p>
        </p:txBody>
      </p:sp>
      <p:sp>
        <p:nvSpPr>
          <p:cNvPr id="773" name="Google Shape;7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Gun</a:t>
            </a:r>
            <a:endParaRPr/>
          </a:p>
        </p:txBody>
      </p:sp>
      <p:sp>
        <p:nvSpPr>
          <p:cNvPr id="798" name="Google Shape;79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7a6f55cc25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It’s not just the expense, the time and effort spent in treating the gunshot injuries are also important factors.</a:t>
            </a:r>
            <a:endParaRPr/>
          </a:p>
          <a:p>
            <a:pPr indent="0" lvl="0" marL="0" rtl="0" algn="l">
              <a:lnSpc>
                <a:spcPct val="100000"/>
              </a:lnSpc>
              <a:spcBef>
                <a:spcPts val="0"/>
              </a:spcBef>
              <a:spcAft>
                <a:spcPts val="0"/>
              </a:spcAft>
              <a:buSzPts val="1400"/>
              <a:buNone/>
            </a:pPr>
            <a:r>
              <a:rPr lang="en-US"/>
              <a:t>More resources and revenue can be made available for treating injuries of other types.   </a:t>
            </a:r>
            <a:endParaRPr/>
          </a:p>
        </p:txBody>
      </p:sp>
      <p:sp>
        <p:nvSpPr>
          <p:cNvPr id="813" name="Google Shape;813;g7a6f55cc25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General trend and topic remains the same as US. </a:t>
            </a:r>
            <a:endParaRPr/>
          </a:p>
          <a:p>
            <a:pPr indent="0" lvl="0" marL="0" rtl="0" algn="l">
              <a:spcBef>
                <a:spcPts val="0"/>
              </a:spcBef>
              <a:spcAft>
                <a:spcPts val="0"/>
              </a:spcAft>
              <a:buNone/>
            </a:pPr>
            <a:r>
              <a:rPr lang="en-US"/>
              <a:t>People comparing Healthcare to other countries, discussions on cost.</a:t>
            </a:r>
            <a:endParaRPr/>
          </a:p>
          <a:p>
            <a:pPr indent="0" lvl="0" marL="0" rtl="0" algn="l">
              <a:spcBef>
                <a:spcPts val="0"/>
              </a:spcBef>
              <a:spcAft>
                <a:spcPts val="0"/>
              </a:spcAft>
              <a:buNone/>
            </a:pPr>
            <a:r>
              <a:rPr lang="en-US"/>
              <a:t>One additional topic we could identify was the palliative care. </a:t>
            </a:r>
            <a:endParaRPr/>
          </a:p>
          <a:p>
            <a:pPr indent="0" lvl="0" marL="0" rtl="0" algn="l">
              <a:spcBef>
                <a:spcPts val="0"/>
              </a:spcBef>
              <a:spcAft>
                <a:spcPts val="0"/>
              </a:spcAft>
              <a:buNone/>
            </a:pPr>
            <a:r>
              <a:rPr lang="en-US" sz="1350">
                <a:solidFill>
                  <a:srgbClr val="444444"/>
                </a:solidFill>
                <a:highlight>
                  <a:srgbClr val="F9F4FD"/>
                </a:highlight>
                <a:latin typeface="Times New Roman"/>
                <a:ea typeface="Times New Roman"/>
                <a:cs typeface="Times New Roman"/>
                <a:sym typeface="Times New Roman"/>
              </a:rPr>
              <a:t>Palliative care is specialized medical care for people living with a serious illness. This type of care is focused on providing relief from the symptoms and stress of the illness. The goal is to improve quality of life for both the patient and the family.</a:t>
            </a:r>
            <a:r>
              <a:rPr lang="en-US"/>
              <a:t>   </a:t>
            </a:r>
            <a:endParaRPr/>
          </a:p>
        </p:txBody>
      </p:sp>
      <p:sp>
        <p:nvSpPr>
          <p:cNvPr id="821" name="Google Shape;82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p:cSld name="1_Section">
    <p:bg>
      <p:bgPr>
        <a:solidFill>
          <a:schemeClr val="dk2"/>
        </a:solidFill>
      </p:bgPr>
    </p:bg>
    <p:spTree>
      <p:nvGrpSpPr>
        <p:cNvPr id="15" name="Shape 15"/>
        <p:cNvGrpSpPr/>
        <p:nvPr/>
      </p:nvGrpSpPr>
      <p:grpSpPr>
        <a:xfrm>
          <a:off x="0" y="0"/>
          <a:ext cx="0" cy="0"/>
          <a:chOff x="0" y="0"/>
          <a:chExt cx="0" cy="0"/>
        </a:xfrm>
      </p:grpSpPr>
      <p:sp>
        <p:nvSpPr>
          <p:cNvPr id="16" name="Google Shape;16;p12"/>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sub-title only_blue">
  <p:cSld name="2_Title/sub-title only_blue">
    <p:spTree>
      <p:nvGrpSpPr>
        <p:cNvPr id="39" name="Shape 39"/>
        <p:cNvGrpSpPr/>
        <p:nvPr/>
      </p:nvGrpSpPr>
      <p:grpSpPr>
        <a:xfrm>
          <a:off x="0" y="0"/>
          <a:ext cx="0" cy="0"/>
          <a:chOff x="0" y="0"/>
          <a:chExt cx="0" cy="0"/>
        </a:xfrm>
      </p:grpSpPr>
      <p:sp>
        <p:nvSpPr>
          <p:cNvPr id="40" name="Google Shape;40;p33"/>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3"/>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sub-title_Red">
  <p:cSld name="9_Title/sub-title_Red">
    <p:spTree>
      <p:nvGrpSpPr>
        <p:cNvPr id="42" name="Shape 42"/>
        <p:cNvGrpSpPr/>
        <p:nvPr/>
      </p:nvGrpSpPr>
      <p:grpSpPr>
        <a:xfrm>
          <a:off x="0" y="0"/>
          <a:ext cx="0" cy="0"/>
          <a:chOff x="0" y="0"/>
          <a:chExt cx="0" cy="0"/>
        </a:xfrm>
      </p:grpSpPr>
      <p:sp>
        <p:nvSpPr>
          <p:cNvPr id="43" name="Google Shape;43;p34"/>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4"/>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sub-title_purple">
  <p:cSld name="3_Title/sub-title_purple">
    <p:spTree>
      <p:nvGrpSpPr>
        <p:cNvPr id="45" name="Shape 45"/>
        <p:cNvGrpSpPr/>
        <p:nvPr/>
      </p:nvGrpSpPr>
      <p:grpSpPr>
        <a:xfrm>
          <a:off x="0" y="0"/>
          <a:ext cx="0" cy="0"/>
          <a:chOff x="0" y="0"/>
          <a:chExt cx="0" cy="0"/>
        </a:xfrm>
      </p:grpSpPr>
      <p:sp>
        <p:nvSpPr>
          <p:cNvPr id="46" name="Google Shape;46;p35"/>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5"/>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sub-title_green">
  <p:cSld name="4_Title/sub-title_green">
    <p:spTree>
      <p:nvGrpSpPr>
        <p:cNvPr id="48" name="Shape 48"/>
        <p:cNvGrpSpPr/>
        <p:nvPr/>
      </p:nvGrpSpPr>
      <p:grpSpPr>
        <a:xfrm>
          <a:off x="0" y="0"/>
          <a:ext cx="0" cy="0"/>
          <a:chOff x="0" y="0"/>
          <a:chExt cx="0" cy="0"/>
        </a:xfrm>
      </p:grpSpPr>
      <p:sp>
        <p:nvSpPr>
          <p:cNvPr id="49" name="Google Shape;49;p36"/>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6"/>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sub-title_light blue">
  <p:cSld name="5_Title/sub-title_light blue">
    <p:spTree>
      <p:nvGrpSpPr>
        <p:cNvPr id="51" name="Shape 51"/>
        <p:cNvGrpSpPr/>
        <p:nvPr/>
      </p:nvGrpSpPr>
      <p:grpSpPr>
        <a:xfrm>
          <a:off x="0" y="0"/>
          <a:ext cx="0" cy="0"/>
          <a:chOff x="0" y="0"/>
          <a:chExt cx="0" cy="0"/>
        </a:xfrm>
      </p:grpSpPr>
      <p:sp>
        <p:nvSpPr>
          <p:cNvPr id="52" name="Google Shape;52;p37"/>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37"/>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sub-title_teal">
  <p:cSld name="7_Title/sub-title_teal">
    <p:spTree>
      <p:nvGrpSpPr>
        <p:cNvPr id="54" name="Shape 54"/>
        <p:cNvGrpSpPr/>
        <p:nvPr/>
      </p:nvGrpSpPr>
      <p:grpSpPr>
        <a:xfrm>
          <a:off x="0" y="0"/>
          <a:ext cx="0" cy="0"/>
          <a:chOff x="0" y="0"/>
          <a:chExt cx="0" cy="0"/>
        </a:xfrm>
      </p:grpSpPr>
      <p:sp>
        <p:nvSpPr>
          <p:cNvPr id="55" name="Google Shape;55;p38"/>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8"/>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sub-title_drak blue">
  <p:cSld name="6_Title/sub-title_drak blue">
    <p:spTree>
      <p:nvGrpSpPr>
        <p:cNvPr id="57" name="Shape 57"/>
        <p:cNvGrpSpPr/>
        <p:nvPr/>
      </p:nvGrpSpPr>
      <p:grpSpPr>
        <a:xfrm>
          <a:off x="0" y="0"/>
          <a:ext cx="0" cy="0"/>
          <a:chOff x="0" y="0"/>
          <a:chExt cx="0" cy="0"/>
        </a:xfrm>
      </p:grpSpPr>
      <p:sp>
        <p:nvSpPr>
          <p:cNvPr id="58" name="Google Shape;58;p39"/>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39"/>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lain text">
  <p:cSld name="1_Plain text">
    <p:spTree>
      <p:nvGrpSpPr>
        <p:cNvPr id="60" name="Shape 60"/>
        <p:cNvGrpSpPr/>
        <p:nvPr/>
      </p:nvGrpSpPr>
      <p:grpSpPr>
        <a:xfrm>
          <a:off x="0" y="0"/>
          <a:ext cx="0" cy="0"/>
          <a:chOff x="0" y="0"/>
          <a:chExt cx="0" cy="0"/>
        </a:xfrm>
      </p:grpSpPr>
      <p:sp>
        <p:nvSpPr>
          <p:cNvPr id="61" name="Google Shape;61;p40"/>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40"/>
          <p:cNvSpPr/>
          <p:nvPr>
            <p:ph idx="2" type="pic"/>
          </p:nvPr>
        </p:nvSpPr>
        <p:spPr>
          <a:xfrm>
            <a:off x="1926128" y="2246651"/>
            <a:ext cx="1381125" cy="1381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63" name="Google Shape;63;p40"/>
          <p:cNvCxnSpPr/>
          <p:nvPr/>
        </p:nvCxnSpPr>
        <p:spPr>
          <a:xfrm>
            <a:off x="1176828" y="3881337"/>
            <a:ext cx="2879387" cy="0"/>
          </a:xfrm>
          <a:prstGeom prst="straightConnector1">
            <a:avLst/>
          </a:prstGeom>
          <a:noFill/>
          <a:ln cap="flat" cmpd="sng" w="25400">
            <a:solidFill>
              <a:schemeClr val="dk2"/>
            </a:solidFill>
            <a:prstDash val="solid"/>
            <a:miter lim="800000"/>
            <a:headEnd len="sm" w="sm" type="none"/>
            <a:tailEnd len="sm" w="sm" type="none"/>
          </a:ln>
        </p:spPr>
      </p:cxnSp>
      <p:sp>
        <p:nvSpPr>
          <p:cNvPr id="64" name="Google Shape;64;p40"/>
          <p:cNvSpPr txBox="1"/>
          <p:nvPr>
            <p:ph idx="3" type="body"/>
          </p:nvPr>
        </p:nvSpPr>
        <p:spPr>
          <a:xfrm>
            <a:off x="1176828" y="4105275"/>
            <a:ext cx="2879725" cy="225583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40"/>
          <p:cNvSpPr/>
          <p:nvPr>
            <p:ph idx="4" type="pic"/>
          </p:nvPr>
        </p:nvSpPr>
        <p:spPr>
          <a:xfrm>
            <a:off x="5458721" y="2246651"/>
            <a:ext cx="1381125" cy="1381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66" name="Google Shape;66;p40"/>
          <p:cNvCxnSpPr/>
          <p:nvPr/>
        </p:nvCxnSpPr>
        <p:spPr>
          <a:xfrm>
            <a:off x="4709590" y="3881337"/>
            <a:ext cx="2879387" cy="0"/>
          </a:xfrm>
          <a:prstGeom prst="straightConnector1">
            <a:avLst/>
          </a:prstGeom>
          <a:noFill/>
          <a:ln cap="flat" cmpd="sng" w="25400">
            <a:solidFill>
              <a:schemeClr val="dk2"/>
            </a:solidFill>
            <a:prstDash val="solid"/>
            <a:miter lim="800000"/>
            <a:headEnd len="sm" w="sm" type="none"/>
            <a:tailEnd len="sm" w="sm" type="none"/>
          </a:ln>
        </p:spPr>
      </p:cxnSp>
      <p:sp>
        <p:nvSpPr>
          <p:cNvPr id="67" name="Google Shape;67;p40"/>
          <p:cNvSpPr txBox="1"/>
          <p:nvPr>
            <p:ph idx="5" type="body"/>
          </p:nvPr>
        </p:nvSpPr>
        <p:spPr>
          <a:xfrm>
            <a:off x="4709421" y="4105275"/>
            <a:ext cx="2879725" cy="225583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40"/>
          <p:cNvSpPr/>
          <p:nvPr>
            <p:ph idx="6" type="pic"/>
          </p:nvPr>
        </p:nvSpPr>
        <p:spPr>
          <a:xfrm>
            <a:off x="8991314" y="2246651"/>
            <a:ext cx="1381125" cy="1381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cxnSp>
        <p:nvCxnSpPr>
          <p:cNvPr id="69" name="Google Shape;69;p40"/>
          <p:cNvCxnSpPr/>
          <p:nvPr/>
        </p:nvCxnSpPr>
        <p:spPr>
          <a:xfrm>
            <a:off x="8242352" y="3881337"/>
            <a:ext cx="2879387" cy="0"/>
          </a:xfrm>
          <a:prstGeom prst="straightConnector1">
            <a:avLst/>
          </a:prstGeom>
          <a:noFill/>
          <a:ln cap="flat" cmpd="sng" w="25400">
            <a:solidFill>
              <a:schemeClr val="dk2"/>
            </a:solidFill>
            <a:prstDash val="solid"/>
            <a:miter lim="800000"/>
            <a:headEnd len="sm" w="sm" type="none"/>
            <a:tailEnd len="sm" w="sm" type="none"/>
          </a:ln>
        </p:spPr>
      </p:cxnSp>
      <p:sp>
        <p:nvSpPr>
          <p:cNvPr id="70" name="Google Shape;70;p40"/>
          <p:cNvSpPr txBox="1"/>
          <p:nvPr>
            <p:ph idx="7" type="body"/>
          </p:nvPr>
        </p:nvSpPr>
        <p:spPr>
          <a:xfrm>
            <a:off x="8242014" y="4105275"/>
            <a:ext cx="2879725" cy="225583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Plain text">
  <p:cSld name="9_Plain text">
    <p:spTree>
      <p:nvGrpSpPr>
        <p:cNvPr id="71" name="Shape 71"/>
        <p:cNvGrpSpPr/>
        <p:nvPr/>
      </p:nvGrpSpPr>
      <p:grpSpPr>
        <a:xfrm>
          <a:off x="0" y="0"/>
          <a:ext cx="0" cy="0"/>
          <a:chOff x="0" y="0"/>
          <a:chExt cx="0" cy="0"/>
        </a:xfrm>
      </p:grpSpPr>
      <p:sp>
        <p:nvSpPr>
          <p:cNvPr id="72" name="Google Shape;72;p41"/>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41"/>
          <p:cNvSpPr txBox="1"/>
          <p:nvPr>
            <p:ph idx="2" type="body"/>
          </p:nvPr>
        </p:nvSpPr>
        <p:spPr>
          <a:xfrm>
            <a:off x="0" y="1243013"/>
            <a:ext cx="12192000" cy="1655829"/>
          </a:xfrm>
          <a:prstGeom prst="rect">
            <a:avLst/>
          </a:prstGeom>
          <a:noFill/>
          <a:ln>
            <a:noFill/>
          </a:ln>
        </p:spPr>
        <p:txBody>
          <a:bodyPr anchorCtr="0" anchor="t" bIns="91425" lIns="393175" spcFirstLastPara="1" rIns="182875" wrap="square" tIns="45700">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Plain text">
  <p:cSld name="8_Plain text">
    <p:spTree>
      <p:nvGrpSpPr>
        <p:cNvPr id="74" name="Shape 74"/>
        <p:cNvGrpSpPr/>
        <p:nvPr/>
      </p:nvGrpSpPr>
      <p:grpSpPr>
        <a:xfrm>
          <a:off x="0" y="0"/>
          <a:ext cx="0" cy="0"/>
          <a:chOff x="0" y="0"/>
          <a:chExt cx="0" cy="0"/>
        </a:xfrm>
      </p:grpSpPr>
      <p:sp>
        <p:nvSpPr>
          <p:cNvPr id="75" name="Google Shape;75;p42"/>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42"/>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2"/>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Plain text">
  <p:cSld name="2_Plain text">
    <p:spTree>
      <p:nvGrpSpPr>
        <p:cNvPr id="78" name="Shape 78"/>
        <p:cNvGrpSpPr/>
        <p:nvPr/>
      </p:nvGrpSpPr>
      <p:grpSpPr>
        <a:xfrm>
          <a:off x="0" y="0"/>
          <a:ext cx="0" cy="0"/>
          <a:chOff x="0" y="0"/>
          <a:chExt cx="0" cy="0"/>
        </a:xfrm>
      </p:grpSpPr>
      <p:sp>
        <p:nvSpPr>
          <p:cNvPr id="79" name="Google Shape;79;p43"/>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3"/>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3"/>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Plain text">
  <p:cSld name="3_Plain text">
    <p:spTree>
      <p:nvGrpSpPr>
        <p:cNvPr id="82" name="Shape 82"/>
        <p:cNvGrpSpPr/>
        <p:nvPr/>
      </p:nvGrpSpPr>
      <p:grpSpPr>
        <a:xfrm>
          <a:off x="0" y="0"/>
          <a:ext cx="0" cy="0"/>
          <a:chOff x="0" y="0"/>
          <a:chExt cx="0" cy="0"/>
        </a:xfrm>
      </p:grpSpPr>
      <p:sp>
        <p:nvSpPr>
          <p:cNvPr id="83" name="Google Shape;83;p44"/>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44"/>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44"/>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Plain text">
  <p:cSld name="4_Plain text">
    <p:spTree>
      <p:nvGrpSpPr>
        <p:cNvPr id="86" name="Shape 86"/>
        <p:cNvGrpSpPr/>
        <p:nvPr/>
      </p:nvGrpSpPr>
      <p:grpSpPr>
        <a:xfrm>
          <a:off x="0" y="0"/>
          <a:ext cx="0" cy="0"/>
          <a:chOff x="0" y="0"/>
          <a:chExt cx="0" cy="0"/>
        </a:xfrm>
      </p:grpSpPr>
      <p:sp>
        <p:nvSpPr>
          <p:cNvPr id="87" name="Google Shape;87;p45"/>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5"/>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45"/>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Plain text">
  <p:cSld name="5_Plain text">
    <p:spTree>
      <p:nvGrpSpPr>
        <p:cNvPr id="90" name="Shape 90"/>
        <p:cNvGrpSpPr/>
        <p:nvPr/>
      </p:nvGrpSpPr>
      <p:grpSpPr>
        <a:xfrm>
          <a:off x="0" y="0"/>
          <a:ext cx="0" cy="0"/>
          <a:chOff x="0" y="0"/>
          <a:chExt cx="0" cy="0"/>
        </a:xfrm>
      </p:grpSpPr>
      <p:sp>
        <p:nvSpPr>
          <p:cNvPr id="91" name="Google Shape;91;p46"/>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46"/>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46"/>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Plain text">
  <p:cSld name="7_Plain text">
    <p:spTree>
      <p:nvGrpSpPr>
        <p:cNvPr id="94" name="Shape 94"/>
        <p:cNvGrpSpPr/>
        <p:nvPr/>
      </p:nvGrpSpPr>
      <p:grpSpPr>
        <a:xfrm>
          <a:off x="0" y="0"/>
          <a:ext cx="0" cy="0"/>
          <a:chOff x="0" y="0"/>
          <a:chExt cx="0" cy="0"/>
        </a:xfrm>
      </p:grpSpPr>
      <p:sp>
        <p:nvSpPr>
          <p:cNvPr id="95" name="Google Shape;95;p47"/>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47"/>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47"/>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Plain text">
  <p:cSld name="6_Plain text">
    <p:spTree>
      <p:nvGrpSpPr>
        <p:cNvPr id="98" name="Shape 98"/>
        <p:cNvGrpSpPr/>
        <p:nvPr/>
      </p:nvGrpSpPr>
      <p:grpSpPr>
        <a:xfrm>
          <a:off x="0" y="0"/>
          <a:ext cx="0" cy="0"/>
          <a:chOff x="0" y="0"/>
          <a:chExt cx="0" cy="0"/>
        </a:xfrm>
      </p:grpSpPr>
      <p:sp>
        <p:nvSpPr>
          <p:cNvPr id="99" name="Google Shape;99;p48"/>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0" name="Google Shape;100;p48"/>
          <p:cNvSpPr txBox="1"/>
          <p:nvPr>
            <p:ph idx="2" type="body"/>
          </p:nvPr>
        </p:nvSpPr>
        <p:spPr>
          <a:xfrm>
            <a:off x="0" y="1243014"/>
            <a:ext cx="12192000"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48"/>
          <p:cNvSpPr txBox="1"/>
          <p:nvPr>
            <p:ph idx="3" type="body"/>
          </p:nvPr>
        </p:nvSpPr>
        <p:spPr>
          <a:xfrm>
            <a:off x="0" y="2157413"/>
            <a:ext cx="12192000" cy="4700587"/>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sub-title/boxes_Blue">
  <p:cSld name="1_Title/sub-title/boxes_Blue">
    <p:spTree>
      <p:nvGrpSpPr>
        <p:cNvPr id="102" name="Shape 102"/>
        <p:cNvGrpSpPr/>
        <p:nvPr/>
      </p:nvGrpSpPr>
      <p:grpSpPr>
        <a:xfrm>
          <a:off x="0" y="0"/>
          <a:ext cx="0" cy="0"/>
          <a:chOff x="0" y="0"/>
          <a:chExt cx="0" cy="0"/>
        </a:xfrm>
      </p:grpSpPr>
      <p:sp>
        <p:nvSpPr>
          <p:cNvPr id="103" name="Google Shape;103;p49"/>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49"/>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49"/>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06" name="Google Shape;106;p49"/>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49"/>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08" name="Google Shape;108;p49"/>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p49"/>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10" name="Google Shape;110;p49"/>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49"/>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12" name="Google Shape;112;p49"/>
          <p:cNvSpPr txBox="1"/>
          <p:nvPr>
            <p:ph idx="13" type="body"/>
          </p:nvPr>
        </p:nvSpPr>
        <p:spPr>
          <a:xfrm>
            <a:off x="9202977" y="3083058"/>
            <a:ext cx="2810686" cy="3103731"/>
          </a:xfrm>
          <a:prstGeom prst="rect">
            <a:avLst/>
          </a:prstGeom>
          <a:solidFill>
            <a:srgbClr val="000C47"/>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sub-title/boxes_Red ">
  <p:cSld name="2_Title/sub-title/boxes_Red ">
    <p:spTree>
      <p:nvGrpSpPr>
        <p:cNvPr id="113" name="Shape 113"/>
        <p:cNvGrpSpPr/>
        <p:nvPr/>
      </p:nvGrpSpPr>
      <p:grpSpPr>
        <a:xfrm>
          <a:off x="0" y="0"/>
          <a:ext cx="0" cy="0"/>
          <a:chOff x="0" y="0"/>
          <a:chExt cx="0" cy="0"/>
        </a:xfrm>
      </p:grpSpPr>
      <p:sp>
        <p:nvSpPr>
          <p:cNvPr id="114" name="Google Shape;114;p50"/>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50"/>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50"/>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17" name="Google Shape;117;p50"/>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50"/>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19" name="Google Shape;119;p50"/>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50"/>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1" name="Google Shape;121;p50"/>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50"/>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3" name="Google Shape;123;p50"/>
          <p:cNvSpPr txBox="1"/>
          <p:nvPr>
            <p:ph idx="13" type="body"/>
          </p:nvPr>
        </p:nvSpPr>
        <p:spPr>
          <a:xfrm>
            <a:off x="9202977" y="3083058"/>
            <a:ext cx="2810686" cy="3103731"/>
          </a:xfrm>
          <a:prstGeom prst="rect">
            <a:avLst/>
          </a:prstGeom>
          <a:solidFill>
            <a:schemeClr val="accent2"/>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sub-title/boxes_Purple">
  <p:cSld name="3_Title/sub-title/boxes_Purple">
    <p:spTree>
      <p:nvGrpSpPr>
        <p:cNvPr id="124" name="Shape 124"/>
        <p:cNvGrpSpPr/>
        <p:nvPr/>
      </p:nvGrpSpPr>
      <p:grpSpPr>
        <a:xfrm>
          <a:off x="0" y="0"/>
          <a:ext cx="0" cy="0"/>
          <a:chOff x="0" y="0"/>
          <a:chExt cx="0" cy="0"/>
        </a:xfrm>
      </p:grpSpPr>
      <p:sp>
        <p:nvSpPr>
          <p:cNvPr id="125" name="Google Shape;125;p51"/>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51"/>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51"/>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8" name="Google Shape;128;p51"/>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9" name="Google Shape;129;p51"/>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0" name="Google Shape;130;p51"/>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51"/>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2" name="Google Shape;132;p51"/>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51"/>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4" name="Google Shape;134;p51"/>
          <p:cNvSpPr txBox="1"/>
          <p:nvPr>
            <p:ph idx="13" type="body"/>
          </p:nvPr>
        </p:nvSpPr>
        <p:spPr>
          <a:xfrm>
            <a:off x="9202977" y="3083058"/>
            <a:ext cx="2810686" cy="3103731"/>
          </a:xfrm>
          <a:prstGeom prst="rect">
            <a:avLst/>
          </a:prstGeom>
          <a:solidFill>
            <a:schemeClr val="accent3"/>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sub-title/boxes_green">
  <p:cSld name="4_Title/sub-title/boxes_green">
    <p:spTree>
      <p:nvGrpSpPr>
        <p:cNvPr id="135" name="Shape 135"/>
        <p:cNvGrpSpPr/>
        <p:nvPr/>
      </p:nvGrpSpPr>
      <p:grpSpPr>
        <a:xfrm>
          <a:off x="0" y="0"/>
          <a:ext cx="0" cy="0"/>
          <a:chOff x="0" y="0"/>
          <a:chExt cx="0" cy="0"/>
        </a:xfrm>
      </p:grpSpPr>
      <p:sp>
        <p:nvSpPr>
          <p:cNvPr id="136" name="Google Shape;136;p52"/>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52"/>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52"/>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9" name="Google Shape;139;p52"/>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52"/>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1" name="Google Shape;141;p52"/>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52"/>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3" name="Google Shape;143;p52"/>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52"/>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5" name="Google Shape;145;p52"/>
          <p:cNvSpPr txBox="1"/>
          <p:nvPr>
            <p:ph idx="13" type="body"/>
          </p:nvPr>
        </p:nvSpPr>
        <p:spPr>
          <a:xfrm>
            <a:off x="9202977" y="3083058"/>
            <a:ext cx="2810686" cy="3103731"/>
          </a:xfrm>
          <a:prstGeom prst="rect">
            <a:avLst/>
          </a:prstGeom>
          <a:solidFill>
            <a:schemeClr val="accent4"/>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Table of contents">
    <p:spTree>
      <p:nvGrpSpPr>
        <p:cNvPr id="18" name="Shape 18"/>
        <p:cNvGrpSpPr/>
        <p:nvPr/>
      </p:nvGrpSpPr>
      <p:grpSpPr>
        <a:xfrm>
          <a:off x="0" y="0"/>
          <a:ext cx="0" cy="0"/>
          <a:chOff x="0" y="0"/>
          <a:chExt cx="0" cy="0"/>
        </a:xfrm>
      </p:grpSpPr>
      <p:sp>
        <p:nvSpPr>
          <p:cNvPr id="19" name="Google Shape;19;p26"/>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6"/>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sub-title/light blue">
  <p:cSld name="5_Title/sub-title/light blue">
    <p:spTree>
      <p:nvGrpSpPr>
        <p:cNvPr id="146" name="Shape 146"/>
        <p:cNvGrpSpPr/>
        <p:nvPr/>
      </p:nvGrpSpPr>
      <p:grpSpPr>
        <a:xfrm>
          <a:off x="0" y="0"/>
          <a:ext cx="0" cy="0"/>
          <a:chOff x="0" y="0"/>
          <a:chExt cx="0" cy="0"/>
        </a:xfrm>
      </p:grpSpPr>
      <p:sp>
        <p:nvSpPr>
          <p:cNvPr id="147" name="Google Shape;147;p53"/>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53"/>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53"/>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0" name="Google Shape;150;p53"/>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53"/>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2" name="Google Shape;152;p53"/>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53"/>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4" name="Google Shape;154;p53"/>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53"/>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56" name="Google Shape;156;p53"/>
          <p:cNvSpPr txBox="1"/>
          <p:nvPr>
            <p:ph idx="13" type="body"/>
          </p:nvPr>
        </p:nvSpPr>
        <p:spPr>
          <a:xfrm>
            <a:off x="9202977" y="3083058"/>
            <a:ext cx="2810686" cy="3103731"/>
          </a:xfrm>
          <a:prstGeom prst="rect">
            <a:avLst/>
          </a:prstGeom>
          <a:solidFill>
            <a:srgbClr val="000C47"/>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sub-title/teal">
  <p:cSld name="6_Title/sub-title/teal">
    <p:spTree>
      <p:nvGrpSpPr>
        <p:cNvPr id="157" name="Shape 157"/>
        <p:cNvGrpSpPr/>
        <p:nvPr/>
      </p:nvGrpSpPr>
      <p:grpSpPr>
        <a:xfrm>
          <a:off x="0" y="0"/>
          <a:ext cx="0" cy="0"/>
          <a:chOff x="0" y="0"/>
          <a:chExt cx="0" cy="0"/>
        </a:xfrm>
      </p:grpSpPr>
      <p:sp>
        <p:nvSpPr>
          <p:cNvPr id="158" name="Google Shape;158;p54"/>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54"/>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54"/>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1" name="Google Shape;161;p54"/>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54"/>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3" name="Google Shape;163;p54"/>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54"/>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5" name="Google Shape;165;p54"/>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54"/>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7" name="Google Shape;167;p54"/>
          <p:cNvSpPr txBox="1"/>
          <p:nvPr>
            <p:ph idx="13" type="body"/>
          </p:nvPr>
        </p:nvSpPr>
        <p:spPr>
          <a:xfrm>
            <a:off x="9202977" y="3083058"/>
            <a:ext cx="2810686" cy="3103731"/>
          </a:xfrm>
          <a:prstGeom prst="rect">
            <a:avLst/>
          </a:prstGeom>
          <a:solidFill>
            <a:schemeClr val="accent1"/>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sub-title/Purple">
  <p:cSld name="7_Title/sub-title/Purple">
    <p:spTree>
      <p:nvGrpSpPr>
        <p:cNvPr id="168" name="Shape 168"/>
        <p:cNvGrpSpPr/>
        <p:nvPr/>
      </p:nvGrpSpPr>
      <p:grpSpPr>
        <a:xfrm>
          <a:off x="0" y="0"/>
          <a:ext cx="0" cy="0"/>
          <a:chOff x="0" y="0"/>
          <a:chExt cx="0" cy="0"/>
        </a:xfrm>
      </p:grpSpPr>
      <p:sp>
        <p:nvSpPr>
          <p:cNvPr id="169" name="Google Shape;169;p55"/>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0" name="Google Shape;170;p55"/>
          <p:cNvSpPr txBox="1"/>
          <p:nvPr>
            <p:ph idx="2" type="body"/>
          </p:nvPr>
        </p:nvSpPr>
        <p:spPr>
          <a:xfrm>
            <a:off x="0" y="1243014"/>
            <a:ext cx="12192000" cy="595514"/>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p55"/>
          <p:cNvSpPr/>
          <p:nvPr>
            <p:ph idx="3" type="pic"/>
          </p:nvPr>
        </p:nvSpPr>
        <p:spPr>
          <a:xfrm>
            <a:off x="428625"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2" name="Google Shape;172;p55"/>
          <p:cNvSpPr txBox="1"/>
          <p:nvPr>
            <p:ph idx="4" type="body"/>
          </p:nvPr>
        </p:nvSpPr>
        <p:spPr>
          <a:xfrm>
            <a:off x="428625" y="3083059"/>
            <a:ext cx="2810686" cy="3103731"/>
          </a:xfrm>
          <a:prstGeom prst="rect">
            <a:avLst/>
          </a:prstGeom>
          <a:solidFill>
            <a:schemeClr val="accent5"/>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55"/>
          <p:cNvSpPr/>
          <p:nvPr>
            <p:ph idx="5" type="pic"/>
          </p:nvPr>
        </p:nvSpPr>
        <p:spPr>
          <a:xfrm>
            <a:off x="3353409"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4" name="Google Shape;174;p55"/>
          <p:cNvSpPr txBox="1"/>
          <p:nvPr>
            <p:ph idx="6" type="body"/>
          </p:nvPr>
        </p:nvSpPr>
        <p:spPr>
          <a:xfrm>
            <a:off x="3353409" y="3083058"/>
            <a:ext cx="2810686" cy="3103731"/>
          </a:xfrm>
          <a:prstGeom prst="rect">
            <a:avLst/>
          </a:prstGeom>
          <a:solidFill>
            <a:schemeClr val="dk2"/>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55"/>
          <p:cNvSpPr/>
          <p:nvPr>
            <p:ph idx="7" type="pic"/>
          </p:nvPr>
        </p:nvSpPr>
        <p:spPr>
          <a:xfrm>
            <a:off x="6278193" y="1955935"/>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6" name="Google Shape;176;p55"/>
          <p:cNvSpPr txBox="1"/>
          <p:nvPr>
            <p:ph idx="8" type="body"/>
          </p:nvPr>
        </p:nvSpPr>
        <p:spPr>
          <a:xfrm>
            <a:off x="6278193" y="3083059"/>
            <a:ext cx="2810686" cy="3103731"/>
          </a:xfrm>
          <a:prstGeom prst="rect">
            <a:avLst/>
          </a:prstGeom>
          <a:solidFill>
            <a:schemeClr val="accent6"/>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p55"/>
          <p:cNvSpPr/>
          <p:nvPr>
            <p:ph idx="9" type="pic"/>
          </p:nvPr>
        </p:nvSpPr>
        <p:spPr>
          <a:xfrm>
            <a:off x="9202977" y="1955934"/>
            <a:ext cx="2810686" cy="1127125"/>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78" name="Google Shape;178;p55"/>
          <p:cNvSpPr txBox="1"/>
          <p:nvPr>
            <p:ph idx="13" type="body"/>
          </p:nvPr>
        </p:nvSpPr>
        <p:spPr>
          <a:xfrm>
            <a:off x="9202977" y="3083058"/>
            <a:ext cx="2810686" cy="3103731"/>
          </a:xfrm>
          <a:prstGeom prst="rect">
            <a:avLst/>
          </a:prstGeom>
          <a:solidFill>
            <a:srgbClr val="3C3C3C"/>
          </a:solidFill>
          <a:ln>
            <a:noFill/>
          </a:ln>
        </p:spPr>
        <p:txBody>
          <a:bodyPr anchorCtr="0" anchor="t" bIns="45700" lIns="91425" spcFirstLastPara="1" rIns="91425" wrap="square" tIns="45700">
            <a:normAutofit/>
          </a:bodyPr>
          <a:lstStyle>
            <a:lvl1pPr indent="-355600" lvl="0" marL="457200" algn="l">
              <a:lnSpc>
                <a:spcPct val="110000"/>
              </a:lnSpc>
              <a:spcBef>
                <a:spcPts val="1000"/>
              </a:spcBef>
              <a:spcAft>
                <a:spcPts val="0"/>
              </a:spcAft>
              <a:buClr>
                <a:schemeClr val="lt1"/>
              </a:buClr>
              <a:buSzPts val="2000"/>
              <a:buFont typeface="Arial"/>
              <a:buChar char="•"/>
              <a:defRPr sz="2000">
                <a:solidFill>
                  <a:schemeClr val="lt1"/>
                </a:solidFill>
              </a:defRPr>
            </a:lvl1pPr>
            <a:lvl2pPr indent="-381000" lvl="1" marL="914400" algn="l">
              <a:lnSpc>
                <a:spcPct val="110000"/>
              </a:lnSpc>
              <a:spcBef>
                <a:spcPts val="600"/>
              </a:spcBef>
              <a:spcAft>
                <a:spcPts val="0"/>
              </a:spcAft>
              <a:buClr>
                <a:schemeClr val="dk1"/>
              </a:buClr>
              <a:buSzPts val="2400"/>
              <a:buFont typeface="Arial"/>
              <a:buChar char="•"/>
              <a:defRPr/>
            </a:lvl2pPr>
            <a:lvl3pPr indent="-355600" lvl="2" marL="1371600" algn="l">
              <a:lnSpc>
                <a:spcPct val="110000"/>
              </a:lnSpc>
              <a:spcBef>
                <a:spcPts val="600"/>
              </a:spcBef>
              <a:spcAft>
                <a:spcPts val="0"/>
              </a:spcAft>
              <a:buClr>
                <a:schemeClr val="dk1"/>
              </a:buClr>
              <a:buSzPts val="2000"/>
              <a:buFont typeface="Arial"/>
              <a:buChar char="•"/>
              <a:defRPr/>
            </a:lvl3pPr>
            <a:lvl4pPr indent="-342900" lvl="3" marL="1828800" algn="l">
              <a:lnSpc>
                <a:spcPct val="110000"/>
              </a:lnSpc>
              <a:spcBef>
                <a:spcPts val="600"/>
              </a:spcBef>
              <a:spcAft>
                <a:spcPts val="0"/>
              </a:spcAft>
              <a:buClr>
                <a:schemeClr val="dk1"/>
              </a:buClr>
              <a:buSzPts val="1800"/>
              <a:buFont typeface="Arial"/>
              <a:buChar char="•"/>
              <a:defRPr/>
            </a:lvl4pPr>
            <a:lvl5pPr indent="-342900" lvl="4" marL="2286000" algn="l">
              <a:lnSpc>
                <a:spcPct val="110000"/>
              </a:lnSpc>
              <a:spcBef>
                <a:spcPts val="600"/>
              </a:spcBef>
              <a:spcAft>
                <a:spcPts val="0"/>
              </a:spcAft>
              <a:buClr>
                <a:schemeClr val="dk1"/>
              </a:buClr>
              <a:buSzPts val="1800"/>
              <a:buFont typeface="Arial"/>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blue bar">
  <p:cSld name="11_blue bar">
    <p:spTree>
      <p:nvGrpSpPr>
        <p:cNvPr id="179" name="Shape 179"/>
        <p:cNvGrpSpPr/>
        <p:nvPr/>
      </p:nvGrpSpPr>
      <p:grpSpPr>
        <a:xfrm>
          <a:off x="0" y="0"/>
          <a:ext cx="0" cy="0"/>
          <a:chOff x="0" y="0"/>
          <a:chExt cx="0" cy="0"/>
        </a:xfrm>
      </p:grpSpPr>
      <p:sp>
        <p:nvSpPr>
          <p:cNvPr id="180" name="Google Shape;180;p56"/>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1" name="Google Shape;181;p56"/>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56"/>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56"/>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Red bar">
  <p:cSld name="14_Red bar">
    <p:spTree>
      <p:nvGrpSpPr>
        <p:cNvPr id="184" name="Shape 184"/>
        <p:cNvGrpSpPr/>
        <p:nvPr/>
      </p:nvGrpSpPr>
      <p:grpSpPr>
        <a:xfrm>
          <a:off x="0" y="0"/>
          <a:ext cx="0" cy="0"/>
          <a:chOff x="0" y="0"/>
          <a:chExt cx="0" cy="0"/>
        </a:xfrm>
      </p:grpSpPr>
      <p:sp>
        <p:nvSpPr>
          <p:cNvPr id="185" name="Google Shape;185;p57"/>
          <p:cNvSpPr/>
          <p:nvPr/>
        </p:nvSpPr>
        <p:spPr>
          <a:xfrm>
            <a:off x="0" y="0"/>
            <a:ext cx="4114800" cy="6858000"/>
          </a:xfrm>
          <a:prstGeom prst="rect">
            <a:avLst/>
          </a:prstGeom>
          <a:solidFill>
            <a:schemeClr val="accen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6" name="Google Shape;186;p57"/>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57"/>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57"/>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_Purple bar">
  <p:cSld name="16_Purple bar">
    <p:spTree>
      <p:nvGrpSpPr>
        <p:cNvPr id="189" name="Shape 189"/>
        <p:cNvGrpSpPr/>
        <p:nvPr/>
      </p:nvGrpSpPr>
      <p:grpSpPr>
        <a:xfrm>
          <a:off x="0" y="0"/>
          <a:ext cx="0" cy="0"/>
          <a:chOff x="0" y="0"/>
          <a:chExt cx="0" cy="0"/>
        </a:xfrm>
      </p:grpSpPr>
      <p:sp>
        <p:nvSpPr>
          <p:cNvPr id="190" name="Google Shape;190;p58"/>
          <p:cNvSpPr/>
          <p:nvPr/>
        </p:nvSpPr>
        <p:spPr>
          <a:xfrm>
            <a:off x="0" y="0"/>
            <a:ext cx="4114800" cy="6858000"/>
          </a:xfrm>
          <a:prstGeom prst="rect">
            <a:avLst/>
          </a:prstGeom>
          <a:solidFill>
            <a:schemeClr val="accent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91" name="Google Shape;191;p58"/>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58"/>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p58"/>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_green bar">
  <p:cSld name="17_green bar">
    <p:spTree>
      <p:nvGrpSpPr>
        <p:cNvPr id="194" name="Shape 194"/>
        <p:cNvGrpSpPr/>
        <p:nvPr/>
      </p:nvGrpSpPr>
      <p:grpSpPr>
        <a:xfrm>
          <a:off x="0" y="0"/>
          <a:ext cx="0" cy="0"/>
          <a:chOff x="0" y="0"/>
          <a:chExt cx="0" cy="0"/>
        </a:xfrm>
      </p:grpSpPr>
      <p:sp>
        <p:nvSpPr>
          <p:cNvPr id="195" name="Google Shape;195;p59"/>
          <p:cNvSpPr/>
          <p:nvPr/>
        </p:nvSpPr>
        <p:spPr>
          <a:xfrm>
            <a:off x="0" y="0"/>
            <a:ext cx="4114800" cy="6858000"/>
          </a:xfrm>
          <a:prstGeom prst="rect">
            <a:avLst/>
          </a:prstGeom>
          <a:solidFill>
            <a:schemeClr val="accent4"/>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96" name="Google Shape;196;p59"/>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59"/>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59"/>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_Sky blue bar">
  <p:cSld name="18_Sky blue bar">
    <p:spTree>
      <p:nvGrpSpPr>
        <p:cNvPr id="199" name="Shape 199"/>
        <p:cNvGrpSpPr/>
        <p:nvPr/>
      </p:nvGrpSpPr>
      <p:grpSpPr>
        <a:xfrm>
          <a:off x="0" y="0"/>
          <a:ext cx="0" cy="0"/>
          <a:chOff x="0" y="0"/>
          <a:chExt cx="0" cy="0"/>
        </a:xfrm>
      </p:grpSpPr>
      <p:sp>
        <p:nvSpPr>
          <p:cNvPr id="200" name="Google Shape;200;p60"/>
          <p:cNvSpPr/>
          <p:nvPr/>
        </p:nvSpPr>
        <p:spPr>
          <a:xfrm>
            <a:off x="0" y="0"/>
            <a:ext cx="4114800" cy="6858000"/>
          </a:xfrm>
          <a:prstGeom prst="rect">
            <a:avLst/>
          </a:prstGeom>
          <a:solidFill>
            <a:schemeClr val="accent5"/>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1" name="Google Shape;201;p60"/>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 name="Google Shape;202;p60"/>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60"/>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_teal bar">
  <p:cSld name="20_teal bar">
    <p:spTree>
      <p:nvGrpSpPr>
        <p:cNvPr id="204" name="Shape 204"/>
        <p:cNvGrpSpPr/>
        <p:nvPr/>
      </p:nvGrpSpPr>
      <p:grpSpPr>
        <a:xfrm>
          <a:off x="0" y="0"/>
          <a:ext cx="0" cy="0"/>
          <a:chOff x="0" y="0"/>
          <a:chExt cx="0" cy="0"/>
        </a:xfrm>
      </p:grpSpPr>
      <p:sp>
        <p:nvSpPr>
          <p:cNvPr id="205" name="Google Shape;205;p61"/>
          <p:cNvSpPr/>
          <p:nvPr/>
        </p:nvSpPr>
        <p:spPr>
          <a:xfrm>
            <a:off x="0" y="0"/>
            <a:ext cx="4114800" cy="6858000"/>
          </a:xfrm>
          <a:prstGeom prst="rect">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06" name="Google Shape;206;p61"/>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61"/>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61"/>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_dark blue bar">
  <p:cSld name="19_dark blue bar">
    <p:spTree>
      <p:nvGrpSpPr>
        <p:cNvPr id="209" name="Shape 209"/>
        <p:cNvGrpSpPr/>
        <p:nvPr/>
      </p:nvGrpSpPr>
      <p:grpSpPr>
        <a:xfrm>
          <a:off x="0" y="0"/>
          <a:ext cx="0" cy="0"/>
          <a:chOff x="0" y="0"/>
          <a:chExt cx="0" cy="0"/>
        </a:xfrm>
      </p:grpSpPr>
      <p:sp>
        <p:nvSpPr>
          <p:cNvPr id="210" name="Google Shape;210;p62"/>
          <p:cNvSpPr/>
          <p:nvPr/>
        </p:nvSpPr>
        <p:spPr>
          <a:xfrm>
            <a:off x="0" y="0"/>
            <a:ext cx="4114800" cy="6858000"/>
          </a:xfrm>
          <a:prstGeom prst="rect">
            <a:avLst/>
          </a:prstGeom>
          <a:solidFill>
            <a:schemeClr val="accent6"/>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11" name="Google Shape;211;p62"/>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62"/>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62"/>
          <p:cNvSpPr txBox="1"/>
          <p:nvPr>
            <p:ph idx="3" type="body"/>
          </p:nvPr>
        </p:nvSpPr>
        <p:spPr>
          <a:xfrm>
            <a:off x="4100513" y="0"/>
            <a:ext cx="8091487" cy="6858000"/>
          </a:xfrm>
          <a:prstGeom prst="rect">
            <a:avLst/>
          </a:prstGeom>
          <a:noFill/>
          <a:ln>
            <a:noFill/>
          </a:ln>
        </p:spPr>
        <p:txBody>
          <a:bodyPr anchorCtr="0" anchor="t" bIns="45700" lIns="393175" spcFirstLastPara="1" rIns="182875" wrap="square" tIns="3931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able of contents">
  <p:cSld name="1_Table of contents">
    <p:spTree>
      <p:nvGrpSpPr>
        <p:cNvPr id="21" name="Shape 21"/>
        <p:cNvGrpSpPr/>
        <p:nvPr/>
      </p:nvGrpSpPr>
      <p:grpSpPr>
        <a:xfrm>
          <a:off x="0" y="0"/>
          <a:ext cx="0" cy="0"/>
          <a:chOff x="0" y="0"/>
          <a:chExt cx="0" cy="0"/>
        </a:xfrm>
      </p:grpSpPr>
      <p:sp>
        <p:nvSpPr>
          <p:cNvPr id="22" name="Google Shape;22;p27"/>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7"/>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 bar_2 Tile lines &amp; Content">
  <p:cSld name="Side bar_2 Tile lines &amp; Content">
    <p:spTree>
      <p:nvGrpSpPr>
        <p:cNvPr id="214" name="Shape 214"/>
        <p:cNvGrpSpPr/>
        <p:nvPr/>
      </p:nvGrpSpPr>
      <p:grpSpPr>
        <a:xfrm>
          <a:off x="0" y="0"/>
          <a:ext cx="0" cy="0"/>
          <a:chOff x="0" y="0"/>
          <a:chExt cx="0" cy="0"/>
        </a:xfrm>
      </p:grpSpPr>
      <p:sp>
        <p:nvSpPr>
          <p:cNvPr id="215" name="Google Shape;215;p63"/>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16" name="Google Shape;216;p63"/>
          <p:cNvSpPr txBox="1"/>
          <p:nvPr>
            <p:ph idx="1" type="body"/>
          </p:nvPr>
        </p:nvSpPr>
        <p:spPr>
          <a:xfrm>
            <a:off x="0" y="3505200"/>
            <a:ext cx="4087813" cy="3352800"/>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63"/>
          <p:cNvSpPr txBox="1"/>
          <p:nvPr>
            <p:ph idx="2" type="body"/>
          </p:nvPr>
        </p:nvSpPr>
        <p:spPr>
          <a:xfrm>
            <a:off x="4100513" y="0"/>
            <a:ext cx="8091487" cy="6858000"/>
          </a:xfrm>
          <a:prstGeom prst="rect">
            <a:avLst/>
          </a:prstGeom>
          <a:noFill/>
          <a:ln>
            <a:noFill/>
          </a:ln>
        </p:spPr>
        <p:txBody>
          <a:bodyPr anchorCtr="0" anchor="t" bIns="45700" lIns="393175" spcFirstLastPara="1" rIns="182875" wrap="square" tIns="3931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8" name="Google Shape;218;p63"/>
          <p:cNvSpPr txBox="1"/>
          <p:nvPr>
            <p:ph idx="3" type="body"/>
          </p:nvPr>
        </p:nvSpPr>
        <p:spPr>
          <a:xfrm>
            <a:off x="0" y="0"/>
            <a:ext cx="4100945" cy="1974715"/>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9" name="Google Shape;219;p63"/>
          <p:cNvSpPr txBox="1"/>
          <p:nvPr>
            <p:ph idx="4" type="body"/>
          </p:nvPr>
        </p:nvSpPr>
        <p:spPr>
          <a:xfrm>
            <a:off x="0" y="1974716"/>
            <a:ext cx="4100945" cy="1530484"/>
          </a:xfrm>
          <a:prstGeom prst="rect">
            <a:avLst/>
          </a:prstGeom>
          <a:noFill/>
          <a:ln>
            <a:noFill/>
          </a:ln>
        </p:spPr>
        <p:txBody>
          <a:bodyPr anchorCtr="0" anchor="t" bIns="91425" lIns="393175" spcFirstLastPara="1" rIns="393175" wrap="square" tIns="45700">
            <a:normAutofit/>
          </a:bodyPr>
          <a:lstStyle>
            <a:lvl1pPr indent="-228600" lvl="0" marL="4572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Split layout ">
  <p:cSld name="13_Split layout ">
    <p:spTree>
      <p:nvGrpSpPr>
        <p:cNvPr id="220" name="Shape 220"/>
        <p:cNvGrpSpPr/>
        <p:nvPr/>
      </p:nvGrpSpPr>
      <p:grpSpPr>
        <a:xfrm>
          <a:off x="0" y="0"/>
          <a:ext cx="0" cy="0"/>
          <a:chOff x="0" y="0"/>
          <a:chExt cx="0" cy="0"/>
        </a:xfrm>
      </p:grpSpPr>
      <p:sp>
        <p:nvSpPr>
          <p:cNvPr id="221" name="Google Shape;221;p64"/>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2" name="Google Shape;222;p64"/>
          <p:cNvSpPr/>
          <p:nvPr>
            <p:ph idx="2" type="pic"/>
          </p:nvPr>
        </p:nvSpPr>
        <p:spPr>
          <a:xfrm>
            <a:off x="4100513" y="0"/>
            <a:ext cx="8091487" cy="4056434"/>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23" name="Google Shape;223;p64"/>
          <p:cNvSpPr txBox="1"/>
          <p:nvPr>
            <p:ph idx="1" type="body"/>
          </p:nvPr>
        </p:nvSpPr>
        <p:spPr>
          <a:xfrm>
            <a:off x="4100513" y="4348263"/>
            <a:ext cx="3983089" cy="2509735"/>
          </a:xfrm>
          <a:prstGeom prst="rect">
            <a:avLst/>
          </a:prstGeom>
          <a:noFill/>
          <a:ln>
            <a:noFill/>
          </a:ln>
        </p:spPr>
        <p:txBody>
          <a:bodyPr anchorCtr="0" anchor="t" bIns="45700" lIns="393175" spcFirstLastPara="1" rIns="182875" wrap="square" tIns="1828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600"/>
              <a:buNone/>
              <a:defRPr sz="1600"/>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64"/>
          <p:cNvSpPr txBox="1"/>
          <p:nvPr>
            <p:ph idx="3" type="body"/>
          </p:nvPr>
        </p:nvSpPr>
        <p:spPr>
          <a:xfrm>
            <a:off x="8107344" y="4348263"/>
            <a:ext cx="3985369" cy="2509735"/>
          </a:xfrm>
          <a:prstGeom prst="rect">
            <a:avLst/>
          </a:prstGeom>
          <a:noFill/>
          <a:ln>
            <a:noFill/>
          </a:ln>
        </p:spPr>
        <p:txBody>
          <a:bodyPr anchorCtr="0" anchor="t" bIns="45700" lIns="393175" spcFirstLastPara="1" rIns="182875" wrap="square" tIns="1828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600"/>
              <a:buNone/>
              <a:defRPr sz="1600"/>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5" name="Google Shape;225;p64"/>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26" name="Google Shape;226;p64"/>
          <p:cNvSpPr txBox="1"/>
          <p:nvPr>
            <p:ph idx="4" type="body"/>
          </p:nvPr>
        </p:nvSpPr>
        <p:spPr>
          <a:xfrm>
            <a:off x="0" y="3505200"/>
            <a:ext cx="4087813" cy="3352800"/>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64"/>
          <p:cNvSpPr txBox="1"/>
          <p:nvPr>
            <p:ph idx="5" type="body"/>
          </p:nvPr>
        </p:nvSpPr>
        <p:spPr>
          <a:xfrm>
            <a:off x="0" y="1974716"/>
            <a:ext cx="4100945" cy="1530484"/>
          </a:xfrm>
          <a:prstGeom prst="rect">
            <a:avLst/>
          </a:prstGeom>
          <a:noFill/>
          <a:ln>
            <a:noFill/>
          </a:ln>
        </p:spPr>
        <p:txBody>
          <a:bodyPr anchorCtr="0" anchor="t" bIns="91425" lIns="393175" spcFirstLastPara="1" rIns="393175" wrap="square" tIns="45700">
            <a:normAutofit/>
          </a:bodyPr>
          <a:lstStyle>
            <a:lvl1pPr indent="-228600" lvl="0" marL="4572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p64"/>
          <p:cNvSpPr txBox="1"/>
          <p:nvPr>
            <p:ph idx="6" type="body"/>
          </p:nvPr>
        </p:nvSpPr>
        <p:spPr>
          <a:xfrm>
            <a:off x="0" y="0"/>
            <a:ext cx="4100945" cy="1974715"/>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plit layout ">
  <p:cSld name="1_Split layout ">
    <p:spTree>
      <p:nvGrpSpPr>
        <p:cNvPr id="229" name="Shape 229"/>
        <p:cNvGrpSpPr/>
        <p:nvPr/>
      </p:nvGrpSpPr>
      <p:grpSpPr>
        <a:xfrm>
          <a:off x="0" y="0"/>
          <a:ext cx="0" cy="0"/>
          <a:chOff x="0" y="0"/>
          <a:chExt cx="0" cy="0"/>
        </a:xfrm>
      </p:grpSpPr>
      <p:sp>
        <p:nvSpPr>
          <p:cNvPr id="230" name="Google Shape;230;p65"/>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31" name="Google Shape;231;p65"/>
          <p:cNvSpPr txBox="1"/>
          <p:nvPr>
            <p:ph idx="1" type="body"/>
          </p:nvPr>
        </p:nvSpPr>
        <p:spPr>
          <a:xfrm>
            <a:off x="0" y="0"/>
            <a:ext cx="4100945" cy="2507673"/>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65"/>
          <p:cNvSpPr txBox="1"/>
          <p:nvPr>
            <p:ph idx="2" type="body"/>
          </p:nvPr>
        </p:nvSpPr>
        <p:spPr>
          <a:xfrm>
            <a:off x="0" y="2531486"/>
            <a:ext cx="4100945" cy="1797321"/>
          </a:xfrm>
          <a:prstGeom prst="rect">
            <a:avLst/>
          </a:prstGeom>
          <a:noFill/>
          <a:ln>
            <a:noFill/>
          </a:ln>
        </p:spPr>
        <p:txBody>
          <a:bodyPr anchorCtr="0" anchor="t" bIns="91425" lIns="393175" spcFirstLastPara="1" rIns="393175" wrap="square" tIns="45700">
            <a:normAutofit/>
          </a:bodyPr>
          <a:lstStyle>
            <a:lvl1pPr indent="-228600" lvl="0" marL="457200" algn="l">
              <a:lnSpc>
                <a:spcPct val="110000"/>
              </a:lnSpc>
              <a:spcBef>
                <a:spcPts val="1000"/>
              </a:spcBef>
              <a:spcAft>
                <a:spcPts val="0"/>
              </a:spcAft>
              <a:buClr>
                <a:schemeClr val="lt1"/>
              </a:buClr>
              <a:buSzPts val="2800"/>
              <a:buNone/>
              <a:defRPr>
                <a:solidFill>
                  <a:schemeClr val="lt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65"/>
          <p:cNvSpPr txBox="1"/>
          <p:nvPr>
            <p:ph idx="3" type="body"/>
          </p:nvPr>
        </p:nvSpPr>
        <p:spPr>
          <a:xfrm>
            <a:off x="0" y="4328808"/>
            <a:ext cx="4087813" cy="2529191"/>
          </a:xfrm>
          <a:prstGeom prst="rect">
            <a:avLst/>
          </a:prstGeom>
          <a:noFill/>
          <a:ln>
            <a:noFill/>
          </a:ln>
        </p:spPr>
        <p:txBody>
          <a:bodyPr anchorCtr="0" anchor="t" bIns="91425" lIns="393175" spcFirstLastPara="1" rIns="91425" wrap="square" tIns="91425">
            <a:normAutofit/>
          </a:bodyPr>
          <a:lstStyle>
            <a:lvl1pPr indent="-228600" lvl="0" marL="457200" algn="l">
              <a:lnSpc>
                <a:spcPct val="11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65"/>
          <p:cNvSpPr/>
          <p:nvPr>
            <p:ph idx="4" type="pic"/>
          </p:nvPr>
        </p:nvSpPr>
        <p:spPr>
          <a:xfrm>
            <a:off x="4100513" y="0"/>
            <a:ext cx="8091487" cy="685800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plit layout ">
  <p:cSld name="9_Split layout ">
    <p:spTree>
      <p:nvGrpSpPr>
        <p:cNvPr id="235" name="Shape 235"/>
        <p:cNvGrpSpPr/>
        <p:nvPr/>
      </p:nvGrpSpPr>
      <p:grpSpPr>
        <a:xfrm>
          <a:off x="0" y="0"/>
          <a:ext cx="0" cy="0"/>
          <a:chOff x="0" y="0"/>
          <a:chExt cx="0" cy="0"/>
        </a:xfrm>
      </p:grpSpPr>
      <p:sp>
        <p:nvSpPr>
          <p:cNvPr id="236" name="Google Shape;236;p66"/>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37" name="Google Shape;237;p66"/>
          <p:cNvSpPr txBox="1"/>
          <p:nvPr>
            <p:ph idx="1" type="body"/>
          </p:nvPr>
        </p:nvSpPr>
        <p:spPr>
          <a:xfrm>
            <a:off x="0" y="1"/>
            <a:ext cx="4100945" cy="1322962"/>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66"/>
          <p:cNvSpPr txBox="1"/>
          <p:nvPr>
            <p:ph idx="2" type="body"/>
          </p:nvPr>
        </p:nvSpPr>
        <p:spPr>
          <a:xfrm>
            <a:off x="0" y="1322963"/>
            <a:ext cx="4087813" cy="5535037"/>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66"/>
          <p:cNvSpPr txBox="1"/>
          <p:nvPr>
            <p:ph idx="3" type="body"/>
          </p:nvPr>
        </p:nvSpPr>
        <p:spPr>
          <a:xfrm>
            <a:off x="4100513" y="4348264"/>
            <a:ext cx="8091487" cy="2509735"/>
          </a:xfrm>
          <a:prstGeom prst="rect">
            <a:avLst/>
          </a:prstGeom>
          <a:noFill/>
          <a:ln>
            <a:noFill/>
          </a:ln>
        </p:spPr>
        <p:txBody>
          <a:bodyPr anchorCtr="0" anchor="t" bIns="45700" lIns="393175" spcFirstLastPara="1" rIns="182875" wrap="square" tIns="182875">
            <a:normAutofit/>
          </a:bodyPr>
          <a:lstStyle>
            <a:lvl1pPr indent="-228600" lvl="0" marL="457200" algn="l">
              <a:lnSpc>
                <a:spcPct val="110000"/>
              </a:lnSpc>
              <a:spcBef>
                <a:spcPts val="1000"/>
              </a:spcBef>
              <a:spcAft>
                <a:spcPts val="0"/>
              </a:spcAft>
              <a:buClr>
                <a:schemeClr val="dk1"/>
              </a:buClr>
              <a:buSzPts val="2800"/>
              <a:buNone/>
              <a:defRPr>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600"/>
              <a:buNone/>
              <a:defRPr sz="1600"/>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66"/>
          <p:cNvSpPr/>
          <p:nvPr>
            <p:ph idx="4" type="pic"/>
          </p:nvPr>
        </p:nvSpPr>
        <p:spPr>
          <a:xfrm>
            <a:off x="4100513" y="0"/>
            <a:ext cx="8091487" cy="4056434"/>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Split layout ">
  <p:cSld name="10_Split layout ">
    <p:spTree>
      <p:nvGrpSpPr>
        <p:cNvPr id="241" name="Shape 241"/>
        <p:cNvGrpSpPr/>
        <p:nvPr/>
      </p:nvGrpSpPr>
      <p:grpSpPr>
        <a:xfrm>
          <a:off x="0" y="0"/>
          <a:ext cx="0" cy="0"/>
          <a:chOff x="0" y="0"/>
          <a:chExt cx="0" cy="0"/>
        </a:xfrm>
      </p:grpSpPr>
      <p:sp>
        <p:nvSpPr>
          <p:cNvPr id="242" name="Google Shape;242;p67"/>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43" name="Google Shape;243;p67"/>
          <p:cNvSpPr txBox="1"/>
          <p:nvPr>
            <p:ph idx="1" type="body"/>
          </p:nvPr>
        </p:nvSpPr>
        <p:spPr>
          <a:xfrm>
            <a:off x="0" y="0"/>
            <a:ext cx="4100945" cy="2101174"/>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4" name="Google Shape;244;p67"/>
          <p:cNvSpPr txBox="1"/>
          <p:nvPr>
            <p:ph idx="2" type="body"/>
          </p:nvPr>
        </p:nvSpPr>
        <p:spPr>
          <a:xfrm>
            <a:off x="0" y="2101174"/>
            <a:ext cx="4087813" cy="4756826"/>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67"/>
          <p:cNvSpPr/>
          <p:nvPr>
            <p:ph idx="3" type="pic"/>
          </p:nvPr>
        </p:nvSpPr>
        <p:spPr>
          <a:xfrm>
            <a:off x="5203622" y="467603"/>
            <a:ext cx="1371600" cy="137160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46" name="Google Shape;246;p67"/>
          <p:cNvSpPr txBox="1"/>
          <p:nvPr>
            <p:ph idx="4" type="body"/>
          </p:nvPr>
        </p:nvSpPr>
        <p:spPr>
          <a:xfrm>
            <a:off x="7013371" y="674822"/>
            <a:ext cx="4776551" cy="9571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2"/>
              </a:buClr>
              <a:buSzPts val="2800"/>
              <a:buNone/>
              <a:defRPr>
                <a:solidFill>
                  <a:schemeClr val="dk2"/>
                </a:solidFill>
                <a:latin typeface="Quattrocento Sans"/>
                <a:ea typeface="Quattrocento Sans"/>
                <a:cs typeface="Quattrocento Sans"/>
                <a:sym typeface="Quattrocento Sans"/>
              </a:defRPr>
            </a:lvl1pPr>
            <a:lvl2pPr indent="-228600" lvl="1" marL="9144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67"/>
          <p:cNvSpPr/>
          <p:nvPr>
            <p:ph idx="5" type="pic"/>
          </p:nvPr>
        </p:nvSpPr>
        <p:spPr>
          <a:xfrm>
            <a:off x="5203622" y="2011059"/>
            <a:ext cx="1371600" cy="137160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48" name="Google Shape;248;p67"/>
          <p:cNvSpPr txBox="1"/>
          <p:nvPr>
            <p:ph idx="6" type="body"/>
          </p:nvPr>
        </p:nvSpPr>
        <p:spPr>
          <a:xfrm>
            <a:off x="7013371" y="2218278"/>
            <a:ext cx="4776551" cy="9571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rgbClr val="000C47"/>
              </a:buClr>
              <a:buSzPts val="2800"/>
              <a:buNone/>
              <a:defRPr>
                <a:solidFill>
                  <a:srgbClr val="000C47"/>
                </a:solidFill>
                <a:latin typeface="Quattrocento Sans"/>
                <a:ea typeface="Quattrocento Sans"/>
                <a:cs typeface="Quattrocento Sans"/>
                <a:sym typeface="Quattrocento Sans"/>
              </a:defRPr>
            </a:lvl1pPr>
            <a:lvl2pPr indent="-228600" lvl="1" marL="9144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67"/>
          <p:cNvSpPr/>
          <p:nvPr>
            <p:ph idx="7" type="pic"/>
          </p:nvPr>
        </p:nvSpPr>
        <p:spPr>
          <a:xfrm>
            <a:off x="5203622" y="3554515"/>
            <a:ext cx="1371600" cy="137160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50" name="Google Shape;250;p67"/>
          <p:cNvSpPr txBox="1"/>
          <p:nvPr>
            <p:ph idx="8" type="body"/>
          </p:nvPr>
        </p:nvSpPr>
        <p:spPr>
          <a:xfrm>
            <a:off x="7013371" y="3761734"/>
            <a:ext cx="4776551" cy="9571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accent5"/>
              </a:buClr>
              <a:buSzPts val="2800"/>
              <a:buNone/>
              <a:defRPr>
                <a:solidFill>
                  <a:schemeClr val="accent5"/>
                </a:solidFill>
                <a:latin typeface="Quattrocento Sans"/>
                <a:ea typeface="Quattrocento Sans"/>
                <a:cs typeface="Quattrocento Sans"/>
                <a:sym typeface="Quattrocento Sans"/>
              </a:defRPr>
            </a:lvl1pPr>
            <a:lvl2pPr indent="-228600" lvl="1" marL="9144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67"/>
          <p:cNvSpPr/>
          <p:nvPr>
            <p:ph idx="9" type="pic"/>
          </p:nvPr>
        </p:nvSpPr>
        <p:spPr>
          <a:xfrm>
            <a:off x="5203622" y="5097971"/>
            <a:ext cx="1371600" cy="1371600"/>
          </a:xfrm>
          <a:prstGeom prst="rect">
            <a:avLst/>
          </a:prstGeom>
          <a:noFill/>
          <a:ln>
            <a:noFill/>
          </a:ln>
        </p:spPr>
        <p:txBody>
          <a:bodyPr anchorCtr="0" anchor="t" bIns="45700" lIns="91425" spcFirstLastPara="1" rIns="91425" wrap="square" tIns="45700">
            <a:normAutofit/>
          </a:bodyPr>
          <a:lstStyle>
            <a:lvl1pPr lvl="0" marR="0" rtl="0" algn="l">
              <a:lnSpc>
                <a:spcPct val="110000"/>
              </a:lnSpc>
              <a:spcBef>
                <a:spcPts val="1000"/>
              </a:spcBef>
              <a:spcAft>
                <a:spcPts val="0"/>
              </a:spcAft>
              <a:buClr>
                <a:schemeClr val="dk1"/>
              </a:buClr>
              <a:buSzPts val="1600"/>
              <a:buFont typeface="Arial"/>
              <a:buNone/>
              <a:defRPr b="0" i="0" sz="1600" u="none" cap="none" strike="noStrike">
                <a:solidFill>
                  <a:schemeClr val="dk1"/>
                </a:solidFill>
                <a:latin typeface="Quattrocento Sans"/>
                <a:ea typeface="Quattrocento Sans"/>
                <a:cs typeface="Quattrocento Sans"/>
                <a:sym typeface="Quattrocento Sans"/>
              </a:defRPr>
            </a:lvl1pPr>
            <a:lvl2pPr lvl="1"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lvl="2"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lvl="3"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252" name="Google Shape;252;p67"/>
          <p:cNvSpPr txBox="1"/>
          <p:nvPr>
            <p:ph idx="13" type="body"/>
          </p:nvPr>
        </p:nvSpPr>
        <p:spPr>
          <a:xfrm>
            <a:off x="7013371" y="5305190"/>
            <a:ext cx="4776551" cy="9571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accent6"/>
              </a:buClr>
              <a:buSzPts val="2800"/>
              <a:buNone/>
              <a:defRPr>
                <a:solidFill>
                  <a:schemeClr val="accent6"/>
                </a:solidFill>
                <a:latin typeface="Quattrocento Sans"/>
                <a:ea typeface="Quattrocento Sans"/>
                <a:cs typeface="Quattrocento Sans"/>
                <a:sym typeface="Quattrocento Sans"/>
              </a:defRPr>
            </a:lvl1pPr>
            <a:lvl2pPr indent="-228600" lvl="1" marL="914400" algn="l">
              <a:lnSpc>
                <a:spcPct val="110000"/>
              </a:lnSpc>
              <a:spcBef>
                <a:spcPts val="500"/>
              </a:spcBef>
              <a:spcAft>
                <a:spcPts val="0"/>
              </a:spcAft>
              <a:buClr>
                <a:schemeClr val="dk1"/>
              </a:buClr>
              <a:buSzPts val="2000"/>
              <a:buNone/>
              <a:defRPr sz="20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Split layout ">
  <p:cSld name="12_Split layout ">
    <p:spTree>
      <p:nvGrpSpPr>
        <p:cNvPr id="253" name="Shape 253"/>
        <p:cNvGrpSpPr/>
        <p:nvPr/>
      </p:nvGrpSpPr>
      <p:grpSpPr>
        <a:xfrm>
          <a:off x="0" y="0"/>
          <a:ext cx="0" cy="0"/>
          <a:chOff x="0" y="0"/>
          <a:chExt cx="0" cy="0"/>
        </a:xfrm>
      </p:grpSpPr>
      <p:sp>
        <p:nvSpPr>
          <p:cNvPr id="254" name="Google Shape;254;p68"/>
          <p:cNvSpPr txBox="1"/>
          <p:nvPr>
            <p:ph idx="1" type="body"/>
          </p:nvPr>
        </p:nvSpPr>
        <p:spPr>
          <a:xfrm>
            <a:off x="4260850" y="1439863"/>
            <a:ext cx="7666038" cy="4746625"/>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68"/>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56" name="Google Shape;256;p68"/>
          <p:cNvSpPr txBox="1"/>
          <p:nvPr>
            <p:ph idx="2" type="body"/>
          </p:nvPr>
        </p:nvSpPr>
        <p:spPr>
          <a:xfrm>
            <a:off x="0" y="0"/>
            <a:ext cx="4100945" cy="2101174"/>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68"/>
          <p:cNvSpPr txBox="1"/>
          <p:nvPr>
            <p:ph idx="3" type="body"/>
          </p:nvPr>
        </p:nvSpPr>
        <p:spPr>
          <a:xfrm>
            <a:off x="0" y="2101174"/>
            <a:ext cx="4087813" cy="4756826"/>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Split layout ">
  <p:cSld name="15_Split layout ">
    <p:spTree>
      <p:nvGrpSpPr>
        <p:cNvPr id="258" name="Shape 258"/>
        <p:cNvGrpSpPr/>
        <p:nvPr/>
      </p:nvGrpSpPr>
      <p:grpSpPr>
        <a:xfrm>
          <a:off x="0" y="0"/>
          <a:ext cx="0" cy="0"/>
          <a:chOff x="0" y="0"/>
          <a:chExt cx="0" cy="0"/>
        </a:xfrm>
      </p:grpSpPr>
      <p:sp>
        <p:nvSpPr>
          <p:cNvPr id="259" name="Google Shape;259;p69"/>
          <p:cNvSpPr txBox="1"/>
          <p:nvPr>
            <p:ph idx="1" type="body"/>
          </p:nvPr>
        </p:nvSpPr>
        <p:spPr>
          <a:xfrm>
            <a:off x="4260850" y="1439863"/>
            <a:ext cx="7666038" cy="4746625"/>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69"/>
          <p:cNvSpPr/>
          <p:nvPr/>
        </p:nvSpPr>
        <p:spPr>
          <a:xfrm>
            <a:off x="0" y="0"/>
            <a:ext cx="4114800" cy="6858000"/>
          </a:xfrm>
          <a:prstGeom prst="rect">
            <a:avLst/>
          </a:prstGeom>
          <a:solidFill>
            <a:schemeClr val="dk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261" name="Google Shape;261;p69"/>
          <p:cNvSpPr txBox="1"/>
          <p:nvPr>
            <p:ph idx="2" type="body"/>
          </p:nvPr>
        </p:nvSpPr>
        <p:spPr>
          <a:xfrm>
            <a:off x="0" y="0"/>
            <a:ext cx="4100945" cy="3433863"/>
          </a:xfrm>
          <a:prstGeom prst="rect">
            <a:avLst/>
          </a:prstGeom>
          <a:noFill/>
          <a:ln>
            <a:noFill/>
          </a:ln>
        </p:spPr>
        <p:txBody>
          <a:bodyPr anchorCtr="0" anchor="t" bIns="91425" lIns="393175" spcFirstLastPara="1" rIns="393175" wrap="square" tIns="393175">
            <a:normAutofit/>
          </a:bodyPr>
          <a:lstStyle>
            <a:lvl1pPr indent="-228600" lvl="0" marL="457200" algn="l">
              <a:lnSpc>
                <a:spcPct val="110000"/>
              </a:lnSpc>
              <a:spcBef>
                <a:spcPts val="1000"/>
              </a:spcBef>
              <a:spcAft>
                <a:spcPts val="0"/>
              </a:spcAft>
              <a:buClr>
                <a:schemeClr val="lt1"/>
              </a:buClr>
              <a:buSzPts val="4400"/>
              <a:buNone/>
              <a:defRPr sz="4400">
                <a:solidFill>
                  <a:schemeClr val="l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2" name="Google Shape;262;p69"/>
          <p:cNvSpPr txBox="1"/>
          <p:nvPr>
            <p:ph idx="3" type="body"/>
          </p:nvPr>
        </p:nvSpPr>
        <p:spPr>
          <a:xfrm>
            <a:off x="0" y="3433864"/>
            <a:ext cx="4087813" cy="3424136"/>
          </a:xfrm>
          <a:prstGeom prst="rect">
            <a:avLst/>
          </a:prstGeom>
          <a:noFill/>
          <a:ln>
            <a:noFill/>
          </a:ln>
        </p:spPr>
        <p:txBody>
          <a:bodyPr anchorCtr="0" anchor="t" bIns="91425" lIns="393175" spcFirstLastPara="1" rIns="91425" wrap="square" tIns="91425">
            <a:normAutofit/>
          </a:bodyPr>
          <a:lstStyle>
            <a:lvl1pPr indent="-228600" lvl="0" marL="457200" algn="l">
              <a:lnSpc>
                <a:spcPct val="100000"/>
              </a:lnSpc>
              <a:spcBef>
                <a:spcPts val="10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81000" lvl="1" marL="914400" algn="l">
              <a:lnSpc>
                <a:spcPct val="110000"/>
              </a:lnSpc>
              <a:spcBef>
                <a:spcPts val="600"/>
              </a:spcBef>
              <a:spcAft>
                <a:spcPts val="0"/>
              </a:spcAft>
              <a:buClr>
                <a:schemeClr val="lt1"/>
              </a:buClr>
              <a:buSzPts val="2400"/>
              <a:buChar char="•"/>
              <a:defRPr>
                <a:solidFill>
                  <a:schemeClr val="lt1"/>
                </a:solidFill>
              </a:defRPr>
            </a:lvl2pPr>
            <a:lvl3pPr indent="-355600" lvl="2" marL="1371600" algn="l">
              <a:lnSpc>
                <a:spcPct val="110000"/>
              </a:lnSpc>
              <a:spcBef>
                <a:spcPts val="600"/>
              </a:spcBef>
              <a:spcAft>
                <a:spcPts val="0"/>
              </a:spcAft>
              <a:buClr>
                <a:schemeClr val="lt1"/>
              </a:buClr>
              <a:buSzPts val="2000"/>
              <a:buChar char="•"/>
              <a:defRPr>
                <a:solidFill>
                  <a:schemeClr val="lt1"/>
                </a:solidFill>
              </a:defRPr>
            </a:lvl3pPr>
            <a:lvl4pPr indent="-342900" lvl="3" marL="1828800" algn="l">
              <a:lnSpc>
                <a:spcPct val="110000"/>
              </a:lnSpc>
              <a:spcBef>
                <a:spcPts val="600"/>
              </a:spcBef>
              <a:spcAft>
                <a:spcPts val="0"/>
              </a:spcAft>
              <a:buClr>
                <a:schemeClr val="lt1"/>
              </a:buClr>
              <a:buSzPts val="1800"/>
              <a:buChar char="•"/>
              <a:defRPr>
                <a:solidFill>
                  <a:schemeClr val="lt1"/>
                </a:solidFill>
              </a:defRPr>
            </a:lvl4pPr>
            <a:lvl5pPr indent="-342900" lvl="4" marL="2286000" algn="l">
              <a:lnSpc>
                <a:spcPct val="110000"/>
              </a:lnSpc>
              <a:spcBef>
                <a:spcPts val="600"/>
              </a:spcBef>
              <a:spcAft>
                <a:spcPts val="0"/>
              </a:spcAft>
              <a:buClr>
                <a:schemeClr val="lt1"/>
              </a:buClr>
              <a:buSzPts val="1800"/>
              <a:buChar char="•"/>
              <a:defRPr>
                <a:solidFill>
                  <a:schemeClr val="lt1"/>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sub-title only ">
  <p:cSld name="10_Title/sub-title only ">
    <p:spTree>
      <p:nvGrpSpPr>
        <p:cNvPr id="263" name="Shape 263"/>
        <p:cNvGrpSpPr/>
        <p:nvPr/>
      </p:nvGrpSpPr>
      <p:grpSpPr>
        <a:xfrm>
          <a:off x="0" y="0"/>
          <a:ext cx="0" cy="0"/>
          <a:chOff x="0" y="0"/>
          <a:chExt cx="0" cy="0"/>
        </a:xfrm>
      </p:grpSpPr>
      <p:sp>
        <p:nvSpPr>
          <p:cNvPr id="264" name="Google Shape;264;p70"/>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5" name="Google Shape;265;p70"/>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p70"/>
          <p:cNvSpPr/>
          <p:nvPr/>
        </p:nvSpPr>
        <p:spPr>
          <a:xfrm>
            <a:off x="8842443" y="0"/>
            <a:ext cx="3349557"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7" name="Google Shape;267;p70"/>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8" name="Google Shape;268;p70"/>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69" name="Google Shape;269;p70"/>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0" name="Google Shape;270;p70"/>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1" name="Google Shape;271;p70"/>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2" name="Google Shape;272;p70"/>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3" name="Google Shape;273;p70"/>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4" name="Google Shape;274;p70"/>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5" name="Google Shape;275;p70"/>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6" name="Google Shape;276;p70"/>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7" name="Google Shape;277;p70"/>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8" name="Google Shape;278;p70"/>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9" name="Google Shape;279;p70"/>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0" name="Google Shape;280;p70"/>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1" name="Google Shape;281;p70"/>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2" name="Google Shape;282;p70"/>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3" name="Google Shape;283;p70"/>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4" name="Google Shape;284;p70"/>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5" name="Google Shape;285;p70"/>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6" name="Google Shape;286;p70"/>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7" name="Google Shape;287;p70"/>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8" name="Google Shape;288;p70"/>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9" name="Google Shape;289;p70"/>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0" name="Google Shape;290;p70"/>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1" name="Google Shape;291;p70"/>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2" name="Google Shape;292;p70"/>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3" name="Google Shape;293;p70"/>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4" name="Google Shape;294;p70"/>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5" name="Google Shape;295;p70"/>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6" name="Google Shape;296;p70"/>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7" name="Google Shape;297;p70"/>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8" name="Google Shape;298;p70"/>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9" name="Google Shape;299;p70"/>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0" name="Google Shape;300;p70"/>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sub-title only ">
  <p:cSld name="11_Title/sub-title only ">
    <p:spTree>
      <p:nvGrpSpPr>
        <p:cNvPr id="301" name="Shape 301"/>
        <p:cNvGrpSpPr/>
        <p:nvPr/>
      </p:nvGrpSpPr>
      <p:grpSpPr>
        <a:xfrm>
          <a:off x="0" y="0"/>
          <a:ext cx="0" cy="0"/>
          <a:chOff x="0" y="0"/>
          <a:chExt cx="0" cy="0"/>
        </a:xfrm>
      </p:grpSpPr>
      <p:sp>
        <p:nvSpPr>
          <p:cNvPr id="302" name="Google Shape;302;p71"/>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p71"/>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4" name="Google Shape;304;p71"/>
          <p:cNvSpPr/>
          <p:nvPr/>
        </p:nvSpPr>
        <p:spPr>
          <a:xfrm>
            <a:off x="8842443" y="0"/>
            <a:ext cx="3349557"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5" name="Google Shape;305;p71"/>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6" name="Google Shape;306;p71"/>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7" name="Google Shape;307;p71"/>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8" name="Google Shape;308;p71"/>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09" name="Google Shape;309;p71"/>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0" name="Google Shape;310;p71"/>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1" name="Google Shape;311;p71"/>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2" name="Google Shape;312;p71"/>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3" name="Google Shape;313;p71"/>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4" name="Google Shape;314;p71"/>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5" name="Google Shape;315;p71"/>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6" name="Google Shape;316;p71"/>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7" name="Google Shape;317;p71"/>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8" name="Google Shape;318;p71"/>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9" name="Google Shape;319;p71"/>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0" name="Google Shape;320;p71"/>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1" name="Google Shape;321;p71"/>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2" name="Google Shape;322;p71"/>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3" name="Google Shape;323;p71"/>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4" name="Google Shape;324;p71"/>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5" name="Google Shape;325;p71"/>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6" name="Google Shape;326;p71"/>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7" name="Google Shape;327;p71"/>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8" name="Google Shape;328;p71"/>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9" name="Google Shape;329;p71"/>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0" name="Google Shape;330;p71"/>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1" name="Google Shape;331;p71"/>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2" name="Google Shape;332;p71"/>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3" name="Google Shape;333;p71"/>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4" name="Google Shape;334;p71"/>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5" name="Google Shape;335;p71"/>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6" name="Google Shape;336;p71"/>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7" name="Google Shape;337;p71"/>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8" name="Google Shape;338;p71"/>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Title/sub-title only ">
  <p:cSld name="12_Title/sub-title only ">
    <p:spTree>
      <p:nvGrpSpPr>
        <p:cNvPr id="339" name="Shape 339"/>
        <p:cNvGrpSpPr/>
        <p:nvPr/>
      </p:nvGrpSpPr>
      <p:grpSpPr>
        <a:xfrm>
          <a:off x="0" y="0"/>
          <a:ext cx="0" cy="0"/>
          <a:chOff x="0" y="0"/>
          <a:chExt cx="0" cy="0"/>
        </a:xfrm>
      </p:grpSpPr>
      <p:sp>
        <p:nvSpPr>
          <p:cNvPr id="340" name="Google Shape;340;p72"/>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72"/>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72"/>
          <p:cNvSpPr/>
          <p:nvPr/>
        </p:nvSpPr>
        <p:spPr>
          <a:xfrm>
            <a:off x="8842443" y="0"/>
            <a:ext cx="3349557"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43" name="Google Shape;343;p72"/>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4" name="Google Shape;344;p72"/>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5" name="Google Shape;345;p72"/>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6" name="Google Shape;346;p72"/>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7" name="Google Shape;347;p72"/>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8" name="Google Shape;348;p72"/>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9" name="Google Shape;349;p72"/>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0" name="Google Shape;350;p72"/>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1" name="Google Shape;351;p72"/>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2" name="Google Shape;352;p72"/>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3" name="Google Shape;353;p72"/>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4" name="Google Shape;354;p72"/>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5" name="Google Shape;355;p72"/>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6" name="Google Shape;356;p72"/>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7" name="Google Shape;357;p72"/>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8" name="Google Shape;358;p72"/>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9" name="Google Shape;359;p72"/>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0" name="Google Shape;360;p72"/>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1" name="Google Shape;361;p72"/>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2" name="Google Shape;362;p72"/>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3" name="Google Shape;363;p72"/>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4" name="Google Shape;364;p72"/>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5" name="Google Shape;365;p72"/>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6" name="Google Shape;366;p72"/>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7" name="Google Shape;367;p72"/>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8" name="Google Shape;368;p72"/>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9" name="Google Shape;369;p72"/>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0" name="Google Shape;370;p72"/>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1" name="Google Shape;371;p72"/>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2" name="Google Shape;372;p72"/>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3" name="Google Shape;373;p72"/>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4" name="Google Shape;374;p72"/>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5" name="Google Shape;375;p72"/>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6" name="Google Shape;376;p72"/>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able of contents">
  <p:cSld name="2_Table of contents">
    <p:spTree>
      <p:nvGrpSpPr>
        <p:cNvPr id="24" name="Shape 24"/>
        <p:cNvGrpSpPr/>
        <p:nvPr/>
      </p:nvGrpSpPr>
      <p:grpSpPr>
        <a:xfrm>
          <a:off x="0" y="0"/>
          <a:ext cx="0" cy="0"/>
          <a:chOff x="0" y="0"/>
          <a:chExt cx="0" cy="0"/>
        </a:xfrm>
      </p:grpSpPr>
      <p:sp>
        <p:nvSpPr>
          <p:cNvPr id="25" name="Google Shape;25;p28"/>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8"/>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Title/sub-title only ">
  <p:cSld name="13_Title/sub-title only ">
    <p:spTree>
      <p:nvGrpSpPr>
        <p:cNvPr id="377" name="Shape 377"/>
        <p:cNvGrpSpPr/>
        <p:nvPr/>
      </p:nvGrpSpPr>
      <p:grpSpPr>
        <a:xfrm>
          <a:off x="0" y="0"/>
          <a:ext cx="0" cy="0"/>
          <a:chOff x="0" y="0"/>
          <a:chExt cx="0" cy="0"/>
        </a:xfrm>
      </p:grpSpPr>
      <p:sp>
        <p:nvSpPr>
          <p:cNvPr id="378" name="Google Shape;378;p73"/>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73"/>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0" name="Google Shape;380;p73"/>
          <p:cNvSpPr/>
          <p:nvPr/>
        </p:nvSpPr>
        <p:spPr>
          <a:xfrm>
            <a:off x="8842443" y="0"/>
            <a:ext cx="3349557"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81" name="Google Shape;381;p73"/>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2" name="Google Shape;382;p73"/>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3" name="Google Shape;383;p73"/>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4" name="Google Shape;384;p73"/>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5" name="Google Shape;385;p73"/>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6" name="Google Shape;386;p73"/>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7" name="Google Shape;387;p73"/>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8" name="Google Shape;388;p73"/>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9" name="Google Shape;389;p73"/>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0" name="Google Shape;390;p73"/>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1" name="Google Shape;391;p73"/>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2" name="Google Shape;392;p73"/>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3" name="Google Shape;393;p73"/>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4" name="Google Shape;394;p73"/>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5" name="Google Shape;395;p73"/>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6" name="Google Shape;396;p73"/>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7" name="Google Shape;397;p73"/>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8" name="Google Shape;398;p73"/>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9" name="Google Shape;399;p73"/>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0" name="Google Shape;400;p73"/>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1" name="Google Shape;401;p73"/>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2" name="Google Shape;402;p73"/>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3" name="Google Shape;403;p73"/>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4" name="Google Shape;404;p73"/>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5" name="Google Shape;405;p73"/>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6" name="Google Shape;406;p73"/>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7" name="Google Shape;407;p73"/>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8" name="Google Shape;408;p73"/>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9" name="Google Shape;409;p73"/>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0" name="Google Shape;410;p73"/>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1" name="Google Shape;411;p73"/>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2" name="Google Shape;412;p73"/>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3" name="Google Shape;413;p73"/>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4" name="Google Shape;414;p73"/>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Title/sub-title only ">
  <p:cSld name="14_Title/sub-title only ">
    <p:spTree>
      <p:nvGrpSpPr>
        <p:cNvPr id="415" name="Shape 415"/>
        <p:cNvGrpSpPr/>
        <p:nvPr/>
      </p:nvGrpSpPr>
      <p:grpSpPr>
        <a:xfrm>
          <a:off x="0" y="0"/>
          <a:ext cx="0" cy="0"/>
          <a:chOff x="0" y="0"/>
          <a:chExt cx="0" cy="0"/>
        </a:xfrm>
      </p:grpSpPr>
      <p:sp>
        <p:nvSpPr>
          <p:cNvPr id="416" name="Google Shape;416;p74"/>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7" name="Google Shape;417;p74"/>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8" name="Google Shape;418;p74"/>
          <p:cNvSpPr/>
          <p:nvPr/>
        </p:nvSpPr>
        <p:spPr>
          <a:xfrm>
            <a:off x="8842443" y="0"/>
            <a:ext cx="3349557" cy="685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19" name="Google Shape;419;p74"/>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0" name="Google Shape;420;p74"/>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1" name="Google Shape;421;p74"/>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2" name="Google Shape;422;p74"/>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3" name="Google Shape;423;p74"/>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4" name="Google Shape;424;p74"/>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5" name="Google Shape;425;p74"/>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6" name="Google Shape;426;p74"/>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7" name="Google Shape;427;p74"/>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8" name="Google Shape;428;p74"/>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9" name="Google Shape;429;p74"/>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0" name="Google Shape;430;p74"/>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1" name="Google Shape;431;p74"/>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2" name="Google Shape;432;p74"/>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3" name="Google Shape;433;p74"/>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4" name="Google Shape;434;p74"/>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5" name="Google Shape;435;p74"/>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6" name="Google Shape;436;p74"/>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7" name="Google Shape;437;p74"/>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8" name="Google Shape;438;p74"/>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9" name="Google Shape;439;p74"/>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0" name="Google Shape;440;p74"/>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1" name="Google Shape;441;p74"/>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2" name="Google Shape;442;p74"/>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3" name="Google Shape;443;p74"/>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4" name="Google Shape;444;p74"/>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5" name="Google Shape;445;p74"/>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6" name="Google Shape;446;p74"/>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7" name="Google Shape;447;p74"/>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8" name="Google Shape;448;p74"/>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9" name="Google Shape;449;p74"/>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0" name="Google Shape;450;p74"/>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1" name="Google Shape;451;p74"/>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2" name="Google Shape;452;p74"/>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Title/sub-title only ">
  <p:cSld name="15_Title/sub-title only ">
    <p:spTree>
      <p:nvGrpSpPr>
        <p:cNvPr id="453" name="Shape 453"/>
        <p:cNvGrpSpPr/>
        <p:nvPr/>
      </p:nvGrpSpPr>
      <p:grpSpPr>
        <a:xfrm>
          <a:off x="0" y="0"/>
          <a:ext cx="0" cy="0"/>
          <a:chOff x="0" y="0"/>
          <a:chExt cx="0" cy="0"/>
        </a:xfrm>
      </p:grpSpPr>
      <p:sp>
        <p:nvSpPr>
          <p:cNvPr id="454" name="Google Shape;454;p75"/>
          <p:cNvSpPr txBox="1"/>
          <p:nvPr>
            <p:ph idx="1" type="body"/>
          </p:nvPr>
        </p:nvSpPr>
        <p:spPr>
          <a:xfrm>
            <a:off x="0" y="1"/>
            <a:ext cx="8754894"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5" name="Google Shape;455;p75"/>
          <p:cNvSpPr txBox="1"/>
          <p:nvPr>
            <p:ph idx="2" type="body"/>
          </p:nvPr>
        </p:nvSpPr>
        <p:spPr>
          <a:xfrm>
            <a:off x="0" y="1243014"/>
            <a:ext cx="8754894" cy="904286"/>
          </a:xfrm>
          <a:prstGeom prst="rect">
            <a:avLst/>
          </a:prstGeom>
          <a:noFill/>
          <a:ln>
            <a:noFill/>
          </a:ln>
        </p:spPr>
        <p:txBody>
          <a:bodyPr anchorCtr="0" anchor="t" bIns="91425" lIns="393175" spcFirstLastPara="1" rIns="91425" wrap="square" tIns="45700">
            <a:normAutofit/>
          </a:bodyPr>
          <a:lstStyle>
            <a:lvl1pPr indent="-228600" lvl="0" marL="457200" algn="l">
              <a:lnSpc>
                <a:spcPct val="110000"/>
              </a:lnSpc>
              <a:spcBef>
                <a:spcPts val="1000"/>
              </a:spcBef>
              <a:spcAft>
                <a:spcPts val="0"/>
              </a:spcAft>
              <a:buClr>
                <a:schemeClr val="dk1"/>
              </a:buClr>
              <a:buSzPts val="2800"/>
              <a:buNone/>
              <a:defRPr>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6" name="Google Shape;456;p75"/>
          <p:cNvSpPr/>
          <p:nvPr/>
        </p:nvSpPr>
        <p:spPr>
          <a:xfrm>
            <a:off x="8842443" y="0"/>
            <a:ext cx="3349557"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57" name="Google Shape;457;p75"/>
          <p:cNvSpPr/>
          <p:nvPr/>
        </p:nvSpPr>
        <p:spPr>
          <a:xfrm>
            <a:off x="9427419" y="817834"/>
            <a:ext cx="2384533" cy="2369756"/>
          </a:xfrm>
          <a:custGeom>
            <a:rect b="b" l="l" r="r" t="t"/>
            <a:pathLst>
              <a:path extrusionOk="0" h="258" w="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8" name="Google Shape;458;p75"/>
          <p:cNvSpPr/>
          <p:nvPr/>
        </p:nvSpPr>
        <p:spPr>
          <a:xfrm>
            <a:off x="9782144" y="1167635"/>
            <a:ext cx="1684938" cy="1670163"/>
          </a:xfrm>
          <a:prstGeom prst="ellipse">
            <a:avLst/>
          </a:prstGeom>
          <a:solidFill>
            <a:srgbClr val="DACFE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9" name="Google Shape;459;p75"/>
          <p:cNvSpPr/>
          <p:nvPr/>
        </p:nvSpPr>
        <p:spPr>
          <a:xfrm>
            <a:off x="10092524" y="1458311"/>
            <a:ext cx="1064171" cy="1349923"/>
          </a:xfrm>
          <a:custGeom>
            <a:rect b="b" l="l" r="r" t="t"/>
            <a:pathLst>
              <a:path extrusionOk="0" h="147" w="115">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0" name="Google Shape;460;p75"/>
          <p:cNvSpPr/>
          <p:nvPr/>
        </p:nvSpPr>
        <p:spPr>
          <a:xfrm>
            <a:off x="10619686" y="2773746"/>
            <a:ext cx="9854" cy="3808359"/>
          </a:xfrm>
          <a:prstGeom prst="rect">
            <a:avLst/>
          </a:prstGeom>
          <a:solidFill>
            <a:srgbClr val="220C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1" name="Google Shape;461;p75"/>
          <p:cNvSpPr/>
          <p:nvPr/>
        </p:nvSpPr>
        <p:spPr>
          <a:xfrm>
            <a:off x="10787193" y="1773621"/>
            <a:ext cx="147803" cy="458186"/>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2" name="Google Shape;462;p75"/>
          <p:cNvSpPr/>
          <p:nvPr/>
        </p:nvSpPr>
        <p:spPr>
          <a:xfrm>
            <a:off x="10619686" y="2054446"/>
            <a:ext cx="137949" cy="177361"/>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3" name="Google Shape;463;p75"/>
          <p:cNvSpPr/>
          <p:nvPr/>
        </p:nvSpPr>
        <p:spPr>
          <a:xfrm>
            <a:off x="10442325" y="2103711"/>
            <a:ext cx="137949" cy="128095"/>
          </a:xfrm>
          <a:prstGeom prst="rect">
            <a:avLst/>
          </a:prstGeom>
          <a:solidFill>
            <a:srgbClr val="A579D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4" name="Google Shape;464;p75"/>
          <p:cNvSpPr/>
          <p:nvPr/>
        </p:nvSpPr>
        <p:spPr>
          <a:xfrm>
            <a:off x="10269888" y="2148050"/>
            <a:ext cx="147803" cy="83757"/>
          </a:xfrm>
          <a:prstGeom prst="rect">
            <a:avLst/>
          </a:prstGeom>
          <a:solidFill>
            <a:srgbClr val="4014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5" name="Google Shape;465;p75"/>
          <p:cNvSpPr/>
          <p:nvPr/>
        </p:nvSpPr>
        <p:spPr>
          <a:xfrm>
            <a:off x="10220619" y="5104087"/>
            <a:ext cx="1009979" cy="1147928"/>
          </a:xfrm>
          <a:custGeom>
            <a:rect b="b" l="l" r="r" t="t"/>
            <a:pathLst>
              <a:path extrusionOk="0" h="125" w="109">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6" name="Google Shape;466;p75"/>
          <p:cNvSpPr/>
          <p:nvPr/>
        </p:nvSpPr>
        <p:spPr>
          <a:xfrm>
            <a:off x="10944849" y="6168258"/>
            <a:ext cx="709447" cy="655257"/>
          </a:xfrm>
          <a:custGeom>
            <a:rect b="b" l="l" r="r" t="t"/>
            <a:pathLst>
              <a:path extrusionOk="0" h="133" w="144">
                <a:moveTo>
                  <a:pt x="24" y="133"/>
                </a:moveTo>
                <a:lnTo>
                  <a:pt x="144" y="133"/>
                </a:lnTo>
                <a:lnTo>
                  <a:pt x="76" y="0"/>
                </a:lnTo>
                <a:lnTo>
                  <a:pt x="0" y="54"/>
                </a:lnTo>
                <a:lnTo>
                  <a:pt x="24" y="133"/>
                </a:lnTo>
                <a:close/>
              </a:path>
            </a:pathLst>
          </a:custGeom>
          <a:solidFill>
            <a:srgbClr val="3963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7" name="Google Shape;467;p75"/>
          <p:cNvSpPr/>
          <p:nvPr/>
        </p:nvSpPr>
        <p:spPr>
          <a:xfrm>
            <a:off x="10895581" y="6050016"/>
            <a:ext cx="413844" cy="374432"/>
          </a:xfrm>
          <a:custGeom>
            <a:rect b="b" l="l" r="r" t="t"/>
            <a:pathLst>
              <a:path extrusionOk="0" h="76" w="84">
                <a:moveTo>
                  <a:pt x="0" y="50"/>
                </a:moveTo>
                <a:lnTo>
                  <a:pt x="13" y="76"/>
                </a:lnTo>
                <a:lnTo>
                  <a:pt x="84" y="26"/>
                </a:lnTo>
                <a:lnTo>
                  <a:pt x="71" y="0"/>
                </a:lnTo>
                <a:lnTo>
                  <a:pt x="0" y="50"/>
                </a:lnTo>
                <a:close/>
              </a:path>
            </a:pathLst>
          </a:custGeom>
          <a:solidFill>
            <a:srgbClr val="D2D2D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8" name="Google Shape;468;p75"/>
          <p:cNvSpPr/>
          <p:nvPr/>
        </p:nvSpPr>
        <p:spPr>
          <a:xfrm>
            <a:off x="10462029" y="5104087"/>
            <a:ext cx="83757" cy="73903"/>
          </a:xfrm>
          <a:custGeom>
            <a:rect b="b" l="l" r="r" t="t"/>
            <a:pathLst>
              <a:path extrusionOk="0" h="8" w="9">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9" name="Google Shape;469;p75"/>
          <p:cNvSpPr/>
          <p:nvPr/>
        </p:nvSpPr>
        <p:spPr>
          <a:xfrm>
            <a:off x="10673878" y="5168136"/>
            <a:ext cx="103464" cy="103464"/>
          </a:xfrm>
          <a:custGeom>
            <a:rect b="b" l="l" r="r" t="t"/>
            <a:pathLst>
              <a:path extrusionOk="0" h="11" w="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0" name="Google Shape;470;p75"/>
          <p:cNvSpPr/>
          <p:nvPr/>
        </p:nvSpPr>
        <p:spPr>
          <a:xfrm>
            <a:off x="10895581" y="5966266"/>
            <a:ext cx="335017" cy="266044"/>
          </a:xfrm>
          <a:custGeom>
            <a:rect b="b" l="l" r="r" t="t"/>
            <a:pathLst>
              <a:path extrusionOk="0" h="54" w="68">
                <a:moveTo>
                  <a:pt x="68" y="15"/>
                </a:moveTo>
                <a:lnTo>
                  <a:pt x="10" y="54"/>
                </a:lnTo>
                <a:lnTo>
                  <a:pt x="0" y="43"/>
                </a:lnTo>
                <a:lnTo>
                  <a:pt x="62" y="0"/>
                </a:lnTo>
                <a:lnTo>
                  <a:pt x="68" y="15"/>
                </a:lnTo>
                <a:close/>
              </a:path>
            </a:pathLst>
          </a:custGeom>
          <a:solidFill>
            <a:srgbClr val="4F31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1" name="Google Shape;471;p75"/>
          <p:cNvSpPr/>
          <p:nvPr/>
        </p:nvSpPr>
        <p:spPr>
          <a:xfrm>
            <a:off x="10915288" y="6079577"/>
            <a:ext cx="137949" cy="152730"/>
          </a:xfrm>
          <a:custGeom>
            <a:rect b="b" l="l" r="r" t="t"/>
            <a:pathLst>
              <a:path extrusionOk="0" h="17" w="15">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2" name="Google Shape;472;p75"/>
          <p:cNvSpPr/>
          <p:nvPr/>
        </p:nvSpPr>
        <p:spPr>
          <a:xfrm>
            <a:off x="10925142" y="6089431"/>
            <a:ext cx="118242" cy="133022"/>
          </a:xfrm>
          <a:custGeom>
            <a:rect b="b" l="l" r="r" t="t"/>
            <a:pathLst>
              <a:path extrusionOk="0" h="15" w="13">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3" name="Google Shape;473;p75"/>
          <p:cNvSpPr/>
          <p:nvPr/>
        </p:nvSpPr>
        <p:spPr>
          <a:xfrm>
            <a:off x="10979334" y="6153480"/>
            <a:ext cx="19707" cy="54195"/>
          </a:xfrm>
          <a:custGeom>
            <a:rect b="b" l="l" r="r" t="t"/>
            <a:pathLst>
              <a:path extrusionOk="0" h="11" w="4">
                <a:moveTo>
                  <a:pt x="4" y="11"/>
                </a:moveTo>
                <a:lnTo>
                  <a:pt x="0" y="0"/>
                </a:lnTo>
                <a:lnTo>
                  <a:pt x="2" y="0"/>
                </a:lnTo>
                <a:lnTo>
                  <a:pt x="4" y="11"/>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4" name="Google Shape;474;p75"/>
          <p:cNvSpPr/>
          <p:nvPr/>
        </p:nvSpPr>
        <p:spPr>
          <a:xfrm>
            <a:off x="10979334" y="6143627"/>
            <a:ext cx="34488" cy="14781"/>
          </a:xfrm>
          <a:custGeom>
            <a:rect b="b" l="l" r="r" t="t"/>
            <a:pathLst>
              <a:path extrusionOk="0" h="3" w="7">
                <a:moveTo>
                  <a:pt x="7" y="0"/>
                </a:moveTo>
                <a:lnTo>
                  <a:pt x="2" y="3"/>
                </a:lnTo>
                <a:lnTo>
                  <a:pt x="0" y="2"/>
                </a:lnTo>
                <a:lnTo>
                  <a:pt x="7"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5" name="Google Shape;475;p75"/>
          <p:cNvSpPr/>
          <p:nvPr/>
        </p:nvSpPr>
        <p:spPr>
          <a:xfrm>
            <a:off x="10969481" y="6094358"/>
            <a:ext cx="19707" cy="59119"/>
          </a:xfrm>
          <a:custGeom>
            <a:rect b="b" l="l" r="r" t="t"/>
            <a:pathLst>
              <a:path extrusionOk="0" h="12" w="4">
                <a:moveTo>
                  <a:pt x="0" y="0"/>
                </a:moveTo>
                <a:lnTo>
                  <a:pt x="4" y="12"/>
                </a:lnTo>
                <a:lnTo>
                  <a:pt x="2" y="12"/>
                </a:lnTo>
                <a:lnTo>
                  <a:pt x="0" y="0"/>
                </a:ln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6" name="Google Shape;476;p75"/>
          <p:cNvSpPr/>
          <p:nvPr/>
        </p:nvSpPr>
        <p:spPr>
          <a:xfrm>
            <a:off x="10949773" y="6104212"/>
            <a:ext cx="9854"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7" name="Google Shape;477;p75"/>
          <p:cNvSpPr/>
          <p:nvPr/>
        </p:nvSpPr>
        <p:spPr>
          <a:xfrm>
            <a:off x="10934996" y="6123919"/>
            <a:ext cx="14781" cy="9854"/>
          </a:xfrm>
          <a:custGeom>
            <a:rect b="b" l="l" r="r" t="t"/>
            <a:pathLst>
              <a:path extrusionOk="0" h="2" w="3">
                <a:moveTo>
                  <a:pt x="3" y="2"/>
                </a:moveTo>
                <a:lnTo>
                  <a:pt x="2" y="2"/>
                </a:lnTo>
                <a:lnTo>
                  <a:pt x="0" y="0"/>
                </a:lnTo>
                <a:lnTo>
                  <a:pt x="2" y="0"/>
                </a:lnTo>
                <a:lnTo>
                  <a:pt x="3"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8" name="Google Shape;478;p75"/>
          <p:cNvSpPr/>
          <p:nvPr/>
        </p:nvSpPr>
        <p:spPr>
          <a:xfrm>
            <a:off x="10934996" y="6153480"/>
            <a:ext cx="9854" cy="0"/>
          </a:xfrm>
          <a:custGeom>
            <a:rect b="b" l="l" r="r" t="t"/>
            <a:pathLst>
              <a:path extrusionOk="0" h="120000" w="2">
                <a:moveTo>
                  <a:pt x="2" y="0"/>
                </a:moveTo>
                <a:lnTo>
                  <a:pt x="2" y="0"/>
                </a:lnTo>
                <a:lnTo>
                  <a:pt x="0" y="0"/>
                </a:lnTo>
                <a:lnTo>
                  <a:pt x="2" y="0"/>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79" name="Google Shape;479;p75"/>
          <p:cNvSpPr/>
          <p:nvPr/>
        </p:nvSpPr>
        <p:spPr>
          <a:xfrm>
            <a:off x="10944849" y="6168258"/>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0" name="Google Shape;480;p75"/>
          <p:cNvSpPr/>
          <p:nvPr/>
        </p:nvSpPr>
        <p:spPr>
          <a:xfrm>
            <a:off x="10959627" y="6187965"/>
            <a:ext cx="9854" cy="19707"/>
          </a:xfrm>
          <a:custGeom>
            <a:rect b="b" l="l" r="r" t="t"/>
            <a:pathLst>
              <a:path extrusionOk="0" h="4" w="2">
                <a:moveTo>
                  <a:pt x="2" y="0"/>
                </a:moveTo>
                <a:lnTo>
                  <a:pt x="2" y="2"/>
                </a:lnTo>
                <a:lnTo>
                  <a:pt x="0" y="4"/>
                </a:lnTo>
                <a:lnTo>
                  <a:pt x="0" y="2"/>
                </a:lnTo>
                <a:lnTo>
                  <a:pt x="2"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1" name="Google Shape;481;p75"/>
          <p:cNvSpPr/>
          <p:nvPr/>
        </p:nvSpPr>
        <p:spPr>
          <a:xfrm>
            <a:off x="10989188" y="6197819"/>
            <a:ext cx="0" cy="19707"/>
          </a:xfrm>
          <a:custGeom>
            <a:rect b="b" l="l" r="r" t="t"/>
            <a:pathLst>
              <a:path extrusionOk="0" h="4" w="120000">
                <a:moveTo>
                  <a:pt x="0" y="0"/>
                </a:moveTo>
                <a:lnTo>
                  <a:pt x="0" y="2"/>
                </a:lnTo>
                <a:lnTo>
                  <a:pt x="0" y="4"/>
                </a:lnTo>
                <a:lnTo>
                  <a:pt x="0"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2" name="Google Shape;482;p75"/>
          <p:cNvSpPr/>
          <p:nvPr/>
        </p:nvSpPr>
        <p:spPr>
          <a:xfrm>
            <a:off x="11008895" y="6197819"/>
            <a:ext cx="4927" cy="9854"/>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3" name="Google Shape;483;p75"/>
          <p:cNvSpPr/>
          <p:nvPr/>
        </p:nvSpPr>
        <p:spPr>
          <a:xfrm>
            <a:off x="11013822" y="6178112"/>
            <a:ext cx="19707" cy="9854"/>
          </a:xfrm>
          <a:custGeom>
            <a:rect b="b" l="l" r="r" t="t"/>
            <a:pathLst>
              <a:path extrusionOk="0" h="2" w="4">
                <a:moveTo>
                  <a:pt x="0" y="0"/>
                </a:moveTo>
                <a:lnTo>
                  <a:pt x="2" y="0"/>
                </a:lnTo>
                <a:lnTo>
                  <a:pt x="4" y="2"/>
                </a:lnTo>
                <a:lnTo>
                  <a:pt x="2" y="2"/>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4" name="Google Shape;484;p75"/>
          <p:cNvSpPr/>
          <p:nvPr/>
        </p:nvSpPr>
        <p:spPr>
          <a:xfrm>
            <a:off x="11023676" y="6158404"/>
            <a:ext cx="9854" cy="0"/>
          </a:xfrm>
          <a:custGeom>
            <a:rect b="b" l="l" r="r" t="t"/>
            <a:pathLst>
              <a:path extrusionOk="0" h="120000" w="2">
                <a:moveTo>
                  <a:pt x="0" y="0"/>
                </a:moveTo>
                <a:lnTo>
                  <a:pt x="0" y="0"/>
                </a:lnTo>
                <a:lnTo>
                  <a:pt x="2" y="0"/>
                </a:lnTo>
                <a:lnTo>
                  <a:pt x="0" y="0"/>
                </a:lnTo>
                <a:lnTo>
                  <a:pt x="0"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5" name="Google Shape;485;p75"/>
          <p:cNvSpPr/>
          <p:nvPr/>
        </p:nvSpPr>
        <p:spPr>
          <a:xfrm>
            <a:off x="11013822" y="6133773"/>
            <a:ext cx="9854" cy="9854"/>
          </a:xfrm>
          <a:custGeom>
            <a:rect b="b" l="l" r="r" t="t"/>
            <a:pathLst>
              <a:path extrusionOk="0" h="2" w="2">
                <a:moveTo>
                  <a:pt x="0" y="2"/>
                </a:moveTo>
                <a:lnTo>
                  <a:pt x="0" y="0"/>
                </a:lnTo>
                <a:lnTo>
                  <a:pt x="2" y="0"/>
                </a:lnTo>
                <a:lnTo>
                  <a:pt x="2" y="0"/>
                </a:lnTo>
                <a:lnTo>
                  <a:pt x="0" y="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6" name="Google Shape;486;p75"/>
          <p:cNvSpPr/>
          <p:nvPr/>
        </p:nvSpPr>
        <p:spPr>
          <a:xfrm>
            <a:off x="10999042" y="6104212"/>
            <a:ext cx="9854" cy="19707"/>
          </a:xfrm>
          <a:custGeom>
            <a:rect b="b" l="l" r="r" t="t"/>
            <a:pathLst>
              <a:path extrusionOk="0" h="4" w="2">
                <a:moveTo>
                  <a:pt x="0" y="4"/>
                </a:moveTo>
                <a:lnTo>
                  <a:pt x="0" y="2"/>
                </a:lnTo>
                <a:lnTo>
                  <a:pt x="2" y="0"/>
                </a:lnTo>
                <a:lnTo>
                  <a:pt x="2"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7" name="Google Shape;487;p75"/>
          <p:cNvSpPr/>
          <p:nvPr/>
        </p:nvSpPr>
        <p:spPr>
          <a:xfrm>
            <a:off x="10979334" y="6094358"/>
            <a:ext cx="0" cy="19707"/>
          </a:xfrm>
          <a:custGeom>
            <a:rect b="b" l="l" r="r" t="t"/>
            <a:pathLst>
              <a:path extrusionOk="0" h="4" w="120000">
                <a:moveTo>
                  <a:pt x="0" y="4"/>
                </a:moveTo>
                <a:lnTo>
                  <a:pt x="0" y="2"/>
                </a:lnTo>
                <a:lnTo>
                  <a:pt x="0" y="0"/>
                </a:lnTo>
                <a:lnTo>
                  <a:pt x="0" y="2"/>
                </a:lnTo>
                <a:lnTo>
                  <a:pt x="0" y="4"/>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8" name="Google Shape;488;p75"/>
          <p:cNvSpPr/>
          <p:nvPr/>
        </p:nvSpPr>
        <p:spPr>
          <a:xfrm>
            <a:off x="10979334" y="6153480"/>
            <a:ext cx="9854" cy="4927"/>
          </a:xfrm>
          <a:custGeom>
            <a:rect b="b" l="l" r="r" t="t"/>
            <a:pathLst>
              <a:path extrusionOk="0" h="1" w="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9" name="Google Shape;489;p75"/>
          <p:cNvSpPr/>
          <p:nvPr/>
        </p:nvSpPr>
        <p:spPr>
          <a:xfrm>
            <a:off x="11033530" y="6114065"/>
            <a:ext cx="9854" cy="19707"/>
          </a:xfrm>
          <a:custGeom>
            <a:rect b="b" l="l" r="r" t="t"/>
            <a:pathLst>
              <a:path extrusionOk="0" h="2" w="1">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0" name="Google Shape;490;p75"/>
          <p:cNvSpPr/>
          <p:nvPr/>
        </p:nvSpPr>
        <p:spPr>
          <a:xfrm>
            <a:off x="10417688" y="2709697"/>
            <a:ext cx="413844" cy="236483"/>
          </a:xfrm>
          <a:prstGeom prst="rect">
            <a:avLst/>
          </a:prstGeom>
          <a:solidFill>
            <a:srgbClr val="505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p:cSld name="Q&amp;A">
    <p:spTree>
      <p:nvGrpSpPr>
        <p:cNvPr id="491" name="Shape 491"/>
        <p:cNvGrpSpPr/>
        <p:nvPr/>
      </p:nvGrpSpPr>
      <p:grpSpPr>
        <a:xfrm>
          <a:off x="0" y="0"/>
          <a:ext cx="0" cy="0"/>
          <a:chOff x="0" y="0"/>
          <a:chExt cx="0" cy="0"/>
        </a:xfrm>
      </p:grpSpPr>
      <p:sp>
        <p:nvSpPr>
          <p:cNvPr id="492" name="Google Shape;492;p76"/>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dk2"/>
              </a:buClr>
              <a:buSzPts val="4400"/>
              <a:buNone/>
              <a:defRPr sz="4400">
                <a:solidFill>
                  <a:schemeClr val="dk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3" name="Google Shape;493;p76"/>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4" name="Google Shape;494;p76"/>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5" name="Google Shape;495;p76"/>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6" name="Google Shape;496;p76"/>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Q&amp;A">
  <p:cSld name="1_Q&amp;A">
    <p:spTree>
      <p:nvGrpSpPr>
        <p:cNvPr id="497" name="Shape 497"/>
        <p:cNvGrpSpPr/>
        <p:nvPr/>
      </p:nvGrpSpPr>
      <p:grpSpPr>
        <a:xfrm>
          <a:off x="0" y="0"/>
          <a:ext cx="0" cy="0"/>
          <a:chOff x="0" y="0"/>
          <a:chExt cx="0" cy="0"/>
        </a:xfrm>
      </p:grpSpPr>
      <p:sp>
        <p:nvSpPr>
          <p:cNvPr id="498" name="Google Shape;498;p77"/>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2"/>
              </a:buClr>
              <a:buSzPts val="4400"/>
              <a:buNone/>
              <a:defRPr sz="4400">
                <a:solidFill>
                  <a:schemeClr val="accent2"/>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9" name="Google Shape;499;p77"/>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0" name="Google Shape;500;p77"/>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1" name="Google Shape;501;p77"/>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2" name="Google Shape;502;p77"/>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Q&amp;A">
  <p:cSld name="2_Q&amp;A">
    <p:spTree>
      <p:nvGrpSpPr>
        <p:cNvPr id="503" name="Shape 503"/>
        <p:cNvGrpSpPr/>
        <p:nvPr/>
      </p:nvGrpSpPr>
      <p:grpSpPr>
        <a:xfrm>
          <a:off x="0" y="0"/>
          <a:ext cx="0" cy="0"/>
          <a:chOff x="0" y="0"/>
          <a:chExt cx="0" cy="0"/>
        </a:xfrm>
      </p:grpSpPr>
      <p:sp>
        <p:nvSpPr>
          <p:cNvPr id="504" name="Google Shape;504;p78"/>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3"/>
              </a:buClr>
              <a:buSzPts val="4400"/>
              <a:buNone/>
              <a:defRPr sz="4400">
                <a:solidFill>
                  <a:schemeClr val="accent3"/>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5" name="Google Shape;505;p78"/>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6" name="Google Shape;506;p78"/>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7" name="Google Shape;507;p78"/>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8" name="Google Shape;508;p78"/>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Q&amp;A">
  <p:cSld name="3_Q&amp;A">
    <p:spTree>
      <p:nvGrpSpPr>
        <p:cNvPr id="509" name="Shape 509"/>
        <p:cNvGrpSpPr/>
        <p:nvPr/>
      </p:nvGrpSpPr>
      <p:grpSpPr>
        <a:xfrm>
          <a:off x="0" y="0"/>
          <a:ext cx="0" cy="0"/>
          <a:chOff x="0" y="0"/>
          <a:chExt cx="0" cy="0"/>
        </a:xfrm>
      </p:grpSpPr>
      <p:sp>
        <p:nvSpPr>
          <p:cNvPr id="510" name="Google Shape;510;p79"/>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1" name="Google Shape;511;p79"/>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2" name="Google Shape;512;p79"/>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3" name="Google Shape;513;p79"/>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4" name="Google Shape;514;p79"/>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Q&amp;A">
  <p:cSld name="4_Q&amp;A">
    <p:spTree>
      <p:nvGrpSpPr>
        <p:cNvPr id="515" name="Shape 515"/>
        <p:cNvGrpSpPr/>
        <p:nvPr/>
      </p:nvGrpSpPr>
      <p:grpSpPr>
        <a:xfrm>
          <a:off x="0" y="0"/>
          <a:ext cx="0" cy="0"/>
          <a:chOff x="0" y="0"/>
          <a:chExt cx="0" cy="0"/>
        </a:xfrm>
      </p:grpSpPr>
      <p:sp>
        <p:nvSpPr>
          <p:cNvPr id="516" name="Google Shape;516;p80"/>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7" name="Google Shape;517;p80"/>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8" name="Google Shape;518;p80"/>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9" name="Google Shape;519;p80"/>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0" name="Google Shape;520;p80"/>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Q&amp;A">
  <p:cSld name="5_Q&amp;A">
    <p:spTree>
      <p:nvGrpSpPr>
        <p:cNvPr id="521" name="Shape 521"/>
        <p:cNvGrpSpPr/>
        <p:nvPr/>
      </p:nvGrpSpPr>
      <p:grpSpPr>
        <a:xfrm>
          <a:off x="0" y="0"/>
          <a:ext cx="0" cy="0"/>
          <a:chOff x="0" y="0"/>
          <a:chExt cx="0" cy="0"/>
        </a:xfrm>
      </p:grpSpPr>
      <p:sp>
        <p:nvSpPr>
          <p:cNvPr id="522" name="Google Shape;522;p81"/>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3" name="Google Shape;523;p81"/>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4" name="Google Shape;524;p81"/>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5" name="Google Shape;525;p81"/>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6" name="Google Shape;526;p81"/>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Q&amp;A">
  <p:cSld name="6_Q&amp;A">
    <p:spTree>
      <p:nvGrpSpPr>
        <p:cNvPr id="527" name="Shape 527"/>
        <p:cNvGrpSpPr/>
        <p:nvPr/>
      </p:nvGrpSpPr>
      <p:grpSpPr>
        <a:xfrm>
          <a:off x="0" y="0"/>
          <a:ext cx="0" cy="0"/>
          <a:chOff x="0" y="0"/>
          <a:chExt cx="0" cy="0"/>
        </a:xfrm>
      </p:grpSpPr>
      <p:sp>
        <p:nvSpPr>
          <p:cNvPr id="528" name="Google Shape;528;p82"/>
          <p:cNvSpPr txBox="1"/>
          <p:nvPr>
            <p:ph idx="1" type="body"/>
          </p:nvPr>
        </p:nvSpPr>
        <p:spPr>
          <a:xfrm>
            <a:off x="0" y="1"/>
            <a:ext cx="12192000"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9" name="Google Shape;529;p82"/>
          <p:cNvSpPr txBox="1"/>
          <p:nvPr>
            <p:ph idx="2" type="body"/>
          </p:nvPr>
        </p:nvSpPr>
        <p:spPr>
          <a:xfrm>
            <a:off x="417513" y="1233488"/>
            <a:ext cx="365760" cy="365760"/>
          </a:xfrm>
          <a:prstGeom prst="rect">
            <a:avLst/>
          </a:prstGeom>
          <a:solidFill>
            <a:schemeClr val="dk2"/>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0" name="Google Shape;530;p82"/>
          <p:cNvSpPr txBox="1"/>
          <p:nvPr>
            <p:ph idx="3" type="body"/>
          </p:nvPr>
        </p:nvSpPr>
        <p:spPr>
          <a:xfrm>
            <a:off x="782638" y="1233488"/>
            <a:ext cx="10793412" cy="365125"/>
          </a:xfrm>
          <a:prstGeom prst="rect">
            <a:avLst/>
          </a:prstGeom>
          <a:solidFill>
            <a:srgbClr val="F2F2F2"/>
          </a:solidFill>
          <a:ln>
            <a:noFill/>
          </a:ln>
        </p:spPr>
        <p:txBody>
          <a:bodyPr anchorCtr="0" anchor="t" bIns="45700" lIns="91425" spcFirstLastPara="1" rIns="91425" wrap="square" tIns="45700">
            <a:noAutofit/>
          </a:bodyPr>
          <a:lstStyle>
            <a:lvl1pPr indent="-228600" lvl="0" marL="457200" algn="l">
              <a:lnSpc>
                <a:spcPct val="110000"/>
              </a:lnSpc>
              <a:spcBef>
                <a:spcPts val="1000"/>
              </a:spcBef>
              <a:spcAft>
                <a:spcPts val="0"/>
              </a:spcAft>
              <a:buClr>
                <a:schemeClr val="dk1"/>
              </a:buClr>
              <a:buSzPts val="1400"/>
              <a:buNone/>
              <a:defRPr sz="1400">
                <a:solidFill>
                  <a:schemeClr val="dk1"/>
                </a:solidFill>
                <a:latin typeface="Quattrocento Sans"/>
                <a:ea typeface="Quattrocento Sans"/>
                <a:cs typeface="Quattrocento Sans"/>
                <a:sym typeface="Quattrocento Sans"/>
              </a:defRPr>
            </a:lvl1pPr>
            <a:lvl2pPr indent="-228600" lvl="1" marL="9144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2pPr>
            <a:lvl3pPr indent="-228600" lvl="2" marL="13716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3pPr>
            <a:lvl4pPr indent="-228600" lvl="3" marL="18288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4pPr>
            <a:lvl5pPr indent="-228600" lvl="4" marL="2286000" algn="l">
              <a:lnSpc>
                <a:spcPct val="110000"/>
              </a:lnSpc>
              <a:spcBef>
                <a:spcPts val="600"/>
              </a:spcBef>
              <a:spcAft>
                <a:spcPts val="0"/>
              </a:spcAft>
              <a:buClr>
                <a:schemeClr val="dk1"/>
              </a:buClr>
              <a:buSzPts val="1400"/>
              <a:buNone/>
              <a:defRPr sz="1400">
                <a:latin typeface="Quattrocento Sans"/>
                <a:ea typeface="Quattrocento Sans"/>
                <a:cs typeface="Quattrocento Sans"/>
                <a:sym typeface="Quattrocento Sans"/>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1" name="Google Shape;531;p82"/>
          <p:cNvSpPr txBox="1"/>
          <p:nvPr>
            <p:ph idx="4" type="body"/>
          </p:nvPr>
        </p:nvSpPr>
        <p:spPr>
          <a:xfrm>
            <a:off x="782638" y="1598613"/>
            <a:ext cx="10793412" cy="126206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100"/>
              <a:buNone/>
              <a:defRPr sz="1100">
                <a:solidFill>
                  <a:schemeClr val="dk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2" name="Google Shape;532;p82"/>
          <p:cNvSpPr txBox="1"/>
          <p:nvPr>
            <p:ph idx="5" type="body"/>
          </p:nvPr>
        </p:nvSpPr>
        <p:spPr>
          <a:xfrm>
            <a:off x="417196" y="1598024"/>
            <a:ext cx="365760" cy="365760"/>
          </a:xfrm>
          <a:prstGeom prst="rect">
            <a:avLst/>
          </a:prstGeom>
          <a:solidFill>
            <a:schemeClr val="dk1"/>
          </a:solidFill>
          <a:ln>
            <a:noFill/>
          </a:ln>
        </p:spPr>
        <p:txBody>
          <a:bodyPr anchorCtr="0" anchor="ctr" bIns="45700" lIns="91425" spcFirstLastPara="1" rIns="91425" wrap="square" tIns="45700">
            <a:noAutofit/>
          </a:bodyPr>
          <a:lstStyle>
            <a:lvl1pPr indent="-228600" lvl="0" marL="457200" algn="ctr">
              <a:lnSpc>
                <a:spcPct val="110000"/>
              </a:lnSpc>
              <a:spcBef>
                <a:spcPts val="1000"/>
              </a:spcBef>
              <a:spcAft>
                <a:spcPts val="0"/>
              </a:spcAft>
              <a:buClr>
                <a:schemeClr val="lt1"/>
              </a:buClr>
              <a:buSzPts val="1800"/>
              <a:buNone/>
              <a:defRPr sz="1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able of contents">
  <p:cSld name="3_Table of contents">
    <p:spTree>
      <p:nvGrpSpPr>
        <p:cNvPr id="27" name="Shape 27"/>
        <p:cNvGrpSpPr/>
        <p:nvPr/>
      </p:nvGrpSpPr>
      <p:grpSpPr>
        <a:xfrm>
          <a:off x="0" y="0"/>
          <a:ext cx="0" cy="0"/>
          <a:chOff x="0" y="0"/>
          <a:chExt cx="0" cy="0"/>
        </a:xfrm>
      </p:grpSpPr>
      <p:sp>
        <p:nvSpPr>
          <p:cNvPr id="28" name="Google Shape;28;p29"/>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4"/>
              </a:buClr>
              <a:buSzPts val="4400"/>
              <a:buNone/>
              <a:defRPr sz="4400">
                <a:solidFill>
                  <a:schemeClr val="accent4"/>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29"/>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ection">
  <p:cSld name="9_Section">
    <p:bg>
      <p:bgPr>
        <a:solidFill>
          <a:schemeClr val="accent2"/>
        </a:solidFill>
      </p:bgPr>
    </p:bg>
    <p:spTree>
      <p:nvGrpSpPr>
        <p:cNvPr id="533" name="Shape 533"/>
        <p:cNvGrpSpPr/>
        <p:nvPr/>
      </p:nvGrpSpPr>
      <p:grpSpPr>
        <a:xfrm>
          <a:off x="0" y="0"/>
          <a:ext cx="0" cy="0"/>
          <a:chOff x="0" y="0"/>
          <a:chExt cx="0" cy="0"/>
        </a:xfrm>
      </p:grpSpPr>
      <p:sp>
        <p:nvSpPr>
          <p:cNvPr id="534" name="Google Shape;534;p83"/>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ection">
  <p:cSld name="2_Section">
    <p:bg>
      <p:bgPr>
        <a:solidFill>
          <a:schemeClr val="accent3"/>
        </a:solidFill>
      </p:bgPr>
    </p:bg>
    <p:spTree>
      <p:nvGrpSpPr>
        <p:cNvPr id="535" name="Shape 535"/>
        <p:cNvGrpSpPr/>
        <p:nvPr/>
      </p:nvGrpSpPr>
      <p:grpSpPr>
        <a:xfrm>
          <a:off x="0" y="0"/>
          <a:ext cx="0" cy="0"/>
          <a:chOff x="0" y="0"/>
          <a:chExt cx="0" cy="0"/>
        </a:xfrm>
      </p:grpSpPr>
      <p:sp>
        <p:nvSpPr>
          <p:cNvPr id="536" name="Google Shape;536;p84"/>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ection">
  <p:cSld name="3_Section">
    <p:bg>
      <p:bgPr>
        <a:solidFill>
          <a:schemeClr val="accent4"/>
        </a:solidFill>
      </p:bgPr>
    </p:bg>
    <p:spTree>
      <p:nvGrpSpPr>
        <p:cNvPr id="537" name="Shape 537"/>
        <p:cNvGrpSpPr/>
        <p:nvPr/>
      </p:nvGrpSpPr>
      <p:grpSpPr>
        <a:xfrm>
          <a:off x="0" y="0"/>
          <a:ext cx="0" cy="0"/>
          <a:chOff x="0" y="0"/>
          <a:chExt cx="0" cy="0"/>
        </a:xfrm>
      </p:grpSpPr>
      <p:sp>
        <p:nvSpPr>
          <p:cNvPr id="538" name="Google Shape;538;p85"/>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ection">
  <p:cSld name="4_Section">
    <p:bg>
      <p:bgPr>
        <a:solidFill>
          <a:schemeClr val="accent5"/>
        </a:solidFill>
      </p:bgPr>
    </p:bg>
    <p:spTree>
      <p:nvGrpSpPr>
        <p:cNvPr id="539" name="Shape 539"/>
        <p:cNvGrpSpPr/>
        <p:nvPr/>
      </p:nvGrpSpPr>
      <p:grpSpPr>
        <a:xfrm>
          <a:off x="0" y="0"/>
          <a:ext cx="0" cy="0"/>
          <a:chOff x="0" y="0"/>
          <a:chExt cx="0" cy="0"/>
        </a:xfrm>
      </p:grpSpPr>
      <p:sp>
        <p:nvSpPr>
          <p:cNvPr id="540" name="Google Shape;540;p86"/>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Section">
  <p:cSld name="13_Section">
    <p:bg>
      <p:bgPr>
        <a:solidFill>
          <a:schemeClr val="accent1"/>
        </a:solidFill>
      </p:bgPr>
    </p:bg>
    <p:spTree>
      <p:nvGrpSpPr>
        <p:cNvPr id="541" name="Shape 541"/>
        <p:cNvGrpSpPr/>
        <p:nvPr/>
      </p:nvGrpSpPr>
      <p:grpSpPr>
        <a:xfrm>
          <a:off x="0" y="0"/>
          <a:ext cx="0" cy="0"/>
          <a:chOff x="0" y="0"/>
          <a:chExt cx="0" cy="0"/>
        </a:xfrm>
      </p:grpSpPr>
      <p:sp>
        <p:nvSpPr>
          <p:cNvPr id="542" name="Google Shape;542;p87"/>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Section">
  <p:cSld name="11_Section">
    <p:bg>
      <p:bgPr>
        <a:solidFill>
          <a:schemeClr val="accent6"/>
        </a:solidFill>
      </p:bgPr>
    </p:bg>
    <p:spTree>
      <p:nvGrpSpPr>
        <p:cNvPr id="543" name="Shape 543"/>
        <p:cNvGrpSpPr/>
        <p:nvPr/>
      </p:nvGrpSpPr>
      <p:grpSpPr>
        <a:xfrm>
          <a:off x="0" y="0"/>
          <a:ext cx="0" cy="0"/>
          <a:chOff x="0" y="0"/>
          <a:chExt cx="0" cy="0"/>
        </a:xfrm>
      </p:grpSpPr>
      <p:sp>
        <p:nvSpPr>
          <p:cNvPr id="544" name="Google Shape;544;p88"/>
          <p:cNvSpPr txBox="1"/>
          <p:nvPr>
            <p:ph type="title"/>
          </p:nvPr>
        </p:nvSpPr>
        <p:spPr>
          <a:xfrm>
            <a:off x="0" y="2183651"/>
            <a:ext cx="11353800" cy="3066444"/>
          </a:xfrm>
          <a:prstGeom prst="rect">
            <a:avLst/>
          </a:prstGeom>
          <a:noFill/>
          <a:ln>
            <a:noFill/>
          </a:ln>
        </p:spPr>
        <p:txBody>
          <a:bodyPr anchorCtr="0" anchor="t" bIns="45700" lIns="393175" spcFirstLastPara="1" rIns="91425" wrap="square" tIns="45700">
            <a:normAutofit/>
          </a:bodyPr>
          <a:lstStyle>
            <a:lvl1pPr lvl="0" algn="l">
              <a:lnSpc>
                <a:spcPct val="90000"/>
              </a:lnSpc>
              <a:spcBef>
                <a:spcPts val="0"/>
              </a:spcBef>
              <a:spcAft>
                <a:spcPts val="0"/>
              </a:spcAft>
              <a:buClr>
                <a:schemeClr val="lt1"/>
              </a:buClr>
              <a:buSzPts val="6600"/>
              <a:buFont typeface="Quattrocento Sans"/>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ection">
  <p:cSld name="5_Section">
    <p:bg>
      <p:bgPr>
        <a:solidFill>
          <a:schemeClr val="dk2"/>
        </a:solidFill>
      </p:bgPr>
    </p:bg>
    <p:spTree>
      <p:nvGrpSpPr>
        <p:cNvPr id="545" name="Shape 545"/>
        <p:cNvGrpSpPr/>
        <p:nvPr/>
      </p:nvGrpSpPr>
      <p:grpSpPr>
        <a:xfrm>
          <a:off x="0" y="0"/>
          <a:ext cx="0" cy="0"/>
          <a:chOff x="0" y="0"/>
          <a:chExt cx="0" cy="0"/>
        </a:xfrm>
      </p:grpSpPr>
      <p:pic>
        <p:nvPicPr>
          <p:cNvPr id="546" name="Google Shape;546;p89"/>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47" name="Google Shape;547;p89"/>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Section">
  <p:cSld name="10_Section">
    <p:bg>
      <p:bgPr>
        <a:solidFill>
          <a:schemeClr val="accent2"/>
        </a:solidFill>
      </p:bgPr>
    </p:bg>
    <p:spTree>
      <p:nvGrpSpPr>
        <p:cNvPr id="548" name="Shape 548"/>
        <p:cNvGrpSpPr/>
        <p:nvPr/>
      </p:nvGrpSpPr>
      <p:grpSpPr>
        <a:xfrm>
          <a:off x="0" y="0"/>
          <a:ext cx="0" cy="0"/>
          <a:chOff x="0" y="0"/>
          <a:chExt cx="0" cy="0"/>
        </a:xfrm>
      </p:grpSpPr>
      <p:pic>
        <p:nvPicPr>
          <p:cNvPr id="549" name="Google Shape;549;p90"/>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50" name="Google Shape;550;p90"/>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ection">
  <p:cSld name="6_Section">
    <p:bg>
      <p:bgPr>
        <a:solidFill>
          <a:schemeClr val="accent3"/>
        </a:solidFill>
      </p:bgPr>
    </p:bg>
    <p:spTree>
      <p:nvGrpSpPr>
        <p:cNvPr id="551" name="Shape 551"/>
        <p:cNvGrpSpPr/>
        <p:nvPr/>
      </p:nvGrpSpPr>
      <p:grpSpPr>
        <a:xfrm>
          <a:off x="0" y="0"/>
          <a:ext cx="0" cy="0"/>
          <a:chOff x="0" y="0"/>
          <a:chExt cx="0" cy="0"/>
        </a:xfrm>
      </p:grpSpPr>
      <p:pic>
        <p:nvPicPr>
          <p:cNvPr id="552" name="Google Shape;552;p91"/>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53" name="Google Shape;553;p91"/>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ection">
  <p:cSld name="7_Section">
    <p:bg>
      <p:bgPr>
        <a:solidFill>
          <a:schemeClr val="accent4"/>
        </a:solidFill>
      </p:bgPr>
    </p:bg>
    <p:spTree>
      <p:nvGrpSpPr>
        <p:cNvPr id="554" name="Shape 554"/>
        <p:cNvGrpSpPr/>
        <p:nvPr/>
      </p:nvGrpSpPr>
      <p:grpSpPr>
        <a:xfrm>
          <a:off x="0" y="0"/>
          <a:ext cx="0" cy="0"/>
          <a:chOff x="0" y="0"/>
          <a:chExt cx="0" cy="0"/>
        </a:xfrm>
      </p:grpSpPr>
      <p:pic>
        <p:nvPicPr>
          <p:cNvPr id="555" name="Google Shape;555;p92"/>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56" name="Google Shape;556;p92"/>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able of contents">
  <p:cSld name="4_Table of contents">
    <p:spTree>
      <p:nvGrpSpPr>
        <p:cNvPr id="30" name="Shape 30"/>
        <p:cNvGrpSpPr/>
        <p:nvPr/>
      </p:nvGrpSpPr>
      <p:grpSpPr>
        <a:xfrm>
          <a:off x="0" y="0"/>
          <a:ext cx="0" cy="0"/>
          <a:chOff x="0" y="0"/>
          <a:chExt cx="0" cy="0"/>
        </a:xfrm>
      </p:grpSpPr>
      <p:sp>
        <p:nvSpPr>
          <p:cNvPr id="31" name="Google Shape;31;p30"/>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5"/>
              </a:buClr>
              <a:buSzPts val="4400"/>
              <a:buNone/>
              <a:defRPr sz="4400">
                <a:solidFill>
                  <a:schemeClr val="accent5"/>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0"/>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ection">
  <p:cSld name="8_Section">
    <p:bg>
      <p:bgPr>
        <a:solidFill>
          <a:schemeClr val="accent5"/>
        </a:solidFill>
      </p:bgPr>
    </p:bg>
    <p:spTree>
      <p:nvGrpSpPr>
        <p:cNvPr id="557" name="Shape 557"/>
        <p:cNvGrpSpPr/>
        <p:nvPr/>
      </p:nvGrpSpPr>
      <p:grpSpPr>
        <a:xfrm>
          <a:off x="0" y="0"/>
          <a:ext cx="0" cy="0"/>
          <a:chOff x="0" y="0"/>
          <a:chExt cx="0" cy="0"/>
        </a:xfrm>
      </p:grpSpPr>
      <p:pic>
        <p:nvPicPr>
          <p:cNvPr id="558" name="Google Shape;558;p93"/>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59" name="Google Shape;559;p93"/>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Section">
  <p:cSld name="14_Section">
    <p:bg>
      <p:bgPr>
        <a:solidFill>
          <a:schemeClr val="accent1"/>
        </a:solidFill>
      </p:bgPr>
    </p:bg>
    <p:spTree>
      <p:nvGrpSpPr>
        <p:cNvPr id="560" name="Shape 560"/>
        <p:cNvGrpSpPr/>
        <p:nvPr/>
      </p:nvGrpSpPr>
      <p:grpSpPr>
        <a:xfrm>
          <a:off x="0" y="0"/>
          <a:ext cx="0" cy="0"/>
          <a:chOff x="0" y="0"/>
          <a:chExt cx="0" cy="0"/>
        </a:xfrm>
      </p:grpSpPr>
      <p:pic>
        <p:nvPicPr>
          <p:cNvPr id="561" name="Google Shape;561;p94"/>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62" name="Google Shape;562;p94"/>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Section">
  <p:cSld name="12_Section">
    <p:bg>
      <p:bgPr>
        <a:solidFill>
          <a:schemeClr val="accent6"/>
        </a:solidFill>
      </p:bgPr>
    </p:bg>
    <p:spTree>
      <p:nvGrpSpPr>
        <p:cNvPr id="563" name="Shape 563"/>
        <p:cNvGrpSpPr/>
        <p:nvPr/>
      </p:nvGrpSpPr>
      <p:grpSpPr>
        <a:xfrm>
          <a:off x="0" y="0"/>
          <a:ext cx="0" cy="0"/>
          <a:chOff x="0" y="0"/>
          <a:chExt cx="0" cy="0"/>
        </a:xfrm>
      </p:grpSpPr>
      <p:pic>
        <p:nvPicPr>
          <p:cNvPr id="564" name="Google Shape;564;p95"/>
          <p:cNvPicPr preferRelativeResize="0"/>
          <p:nvPr/>
        </p:nvPicPr>
        <p:blipFill rotWithShape="1">
          <a:blip r:embed="rId2">
            <a:alphaModFix/>
          </a:blip>
          <a:srcRect b="0" l="0" r="0" t="0"/>
          <a:stretch/>
        </p:blipFill>
        <p:spPr>
          <a:xfrm>
            <a:off x="459230" y="3145040"/>
            <a:ext cx="3288506" cy="704445"/>
          </a:xfrm>
          <a:prstGeom prst="rect">
            <a:avLst/>
          </a:prstGeom>
          <a:noFill/>
          <a:ln>
            <a:noFill/>
          </a:ln>
        </p:spPr>
      </p:pic>
      <p:sp>
        <p:nvSpPr>
          <p:cNvPr id="565" name="Google Shape;565;p95"/>
          <p:cNvSpPr txBox="1"/>
          <p:nvPr/>
        </p:nvSpPr>
        <p:spPr>
          <a:xfrm>
            <a:off x="266127" y="5819467"/>
            <a:ext cx="11659748" cy="888643"/>
          </a:xfrm>
          <a:prstGeom prst="rect">
            <a:avLst/>
          </a:prstGeom>
          <a:noFill/>
          <a:ln>
            <a:noFill/>
          </a:ln>
        </p:spPr>
        <p:txBody>
          <a:bodyPr anchorCtr="0" anchor="t" bIns="143425" lIns="179275" spcFirstLastPara="1" rIns="179275" wrap="square" tIns="143425">
            <a:noAutofit/>
          </a:bodyPr>
          <a:lstStyle/>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4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980"/>
              <a:buFont typeface="Arial"/>
              <a:buNone/>
            </a:pPr>
            <a:r>
              <a:rPr b="0" i="0" lang="en-US" sz="980"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66" name="Shape 566"/>
        <p:cNvGrpSpPr/>
        <p:nvPr/>
      </p:nvGrpSpPr>
      <p:grpSpPr>
        <a:xfrm>
          <a:off x="0" y="0"/>
          <a:ext cx="0" cy="0"/>
          <a:chOff x="0" y="0"/>
          <a:chExt cx="0" cy="0"/>
        </a:xfrm>
      </p:grpSpPr>
      <p:sp>
        <p:nvSpPr>
          <p:cNvPr id="567" name="Google Shape;567;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8" name="Google Shape;568;p96"/>
          <p:cNvSpPr txBox="1"/>
          <p:nvPr>
            <p:ph idx="1" type="body"/>
          </p:nvPr>
        </p:nvSpPr>
        <p:spPr>
          <a:xfrm>
            <a:off x="269303" y="1187644"/>
            <a:ext cx="11655078" cy="5377756"/>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9" name="Google Shape;569;p96"/>
          <p:cNvSpPr txBox="1"/>
          <p:nvPr/>
        </p:nvSpPr>
        <p:spPr>
          <a:xfrm>
            <a:off x="4332001" y="6566898"/>
            <a:ext cx="3527998" cy="158429"/>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029"/>
              <a:buFont typeface="Arial"/>
              <a:buNone/>
            </a:pPr>
            <a:r>
              <a:rPr b="0" i="0" lang="en-US" sz="1029" u="none" cap="none" strike="noStrike">
                <a:solidFill>
                  <a:schemeClr val="dk1"/>
                </a:solidFill>
                <a:latin typeface="Quattrocento Sans"/>
                <a:ea typeface="Quattrocento Sans"/>
                <a:cs typeface="Quattrocento Sans"/>
                <a:sym typeface="Quattrocento Sans"/>
              </a:rPr>
              <a:t>MICROSOFT CONFIDENTIAL – INTERNAL ONLY</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70" name="Shape 570"/>
        <p:cNvGrpSpPr/>
        <p:nvPr/>
      </p:nvGrpSpPr>
      <p:grpSpPr>
        <a:xfrm>
          <a:off x="0" y="0"/>
          <a:ext cx="0" cy="0"/>
          <a:chOff x="0" y="0"/>
          <a:chExt cx="0" cy="0"/>
        </a:xfrm>
      </p:grpSpPr>
      <p:sp>
        <p:nvSpPr>
          <p:cNvPr id="571" name="Google Shape;571;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et of Things Title 2">
  <p:cSld name="Internet of Things Title 2">
    <p:spTree>
      <p:nvGrpSpPr>
        <p:cNvPr id="572" name="Shape 572"/>
        <p:cNvGrpSpPr/>
        <p:nvPr/>
      </p:nvGrpSpPr>
      <p:grpSpPr>
        <a:xfrm>
          <a:off x="0" y="0"/>
          <a:ext cx="0" cy="0"/>
          <a:chOff x="0" y="0"/>
          <a:chExt cx="0" cy="0"/>
        </a:xfrm>
      </p:grpSpPr>
      <p:pic>
        <p:nvPicPr>
          <p:cNvPr id="573" name="Google Shape;573;p98"/>
          <p:cNvPicPr preferRelativeResize="0"/>
          <p:nvPr/>
        </p:nvPicPr>
        <p:blipFill rotWithShape="1">
          <a:blip r:embed="rId2">
            <a:alphaModFix/>
          </a:blip>
          <a:srcRect b="0" l="-3" r="-3" t="0"/>
          <a:stretch/>
        </p:blipFill>
        <p:spPr>
          <a:xfrm>
            <a:off x="0" y="0"/>
            <a:ext cx="12192000" cy="6858000"/>
          </a:xfrm>
          <a:prstGeom prst="rect">
            <a:avLst/>
          </a:prstGeom>
          <a:noFill/>
          <a:ln>
            <a:noFill/>
          </a:ln>
        </p:spPr>
      </p:pic>
      <p:grpSp>
        <p:nvGrpSpPr>
          <p:cNvPr id="574" name="Google Shape;574;p98"/>
          <p:cNvGrpSpPr/>
          <p:nvPr/>
        </p:nvGrpSpPr>
        <p:grpSpPr>
          <a:xfrm>
            <a:off x="9676727" y="435412"/>
            <a:ext cx="2085433" cy="446719"/>
            <a:chOff x="9759951" y="481013"/>
            <a:chExt cx="2127250" cy="455612"/>
          </a:xfrm>
        </p:grpSpPr>
        <p:sp>
          <p:nvSpPr>
            <p:cNvPr id="575" name="Google Shape;575;p98"/>
            <p:cNvSpPr/>
            <p:nvPr/>
          </p:nvSpPr>
          <p:spPr>
            <a:xfrm>
              <a:off x="9761538" y="481013"/>
              <a:ext cx="2125662" cy="4556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grpSp>
          <p:nvGrpSpPr>
            <p:cNvPr id="576" name="Google Shape;576;p98"/>
            <p:cNvGrpSpPr/>
            <p:nvPr/>
          </p:nvGrpSpPr>
          <p:grpSpPr>
            <a:xfrm>
              <a:off x="10352088" y="552450"/>
              <a:ext cx="1535112" cy="296862"/>
              <a:chOff x="10352088" y="552450"/>
              <a:chExt cx="1535112" cy="296862"/>
            </a:xfrm>
          </p:grpSpPr>
          <p:sp>
            <p:nvSpPr>
              <p:cNvPr id="577" name="Google Shape;577;p98"/>
              <p:cNvSpPr/>
              <p:nvPr/>
            </p:nvSpPr>
            <p:spPr>
              <a:xfrm>
                <a:off x="10352088" y="571500"/>
                <a:ext cx="293687" cy="273050"/>
              </a:xfrm>
              <a:custGeom>
                <a:rect b="b" l="l" r="r" t="t"/>
                <a:pathLst>
                  <a:path extrusionOk="0" h="201" w="218">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78" name="Google Shape;578;p98"/>
              <p:cNvSpPr/>
              <p:nvPr/>
            </p:nvSpPr>
            <p:spPr>
              <a:xfrm>
                <a:off x="10688638" y="649288"/>
                <a:ext cx="46037" cy="19526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79" name="Google Shape;579;p98"/>
              <p:cNvSpPr/>
              <p:nvPr/>
            </p:nvSpPr>
            <p:spPr>
              <a:xfrm>
                <a:off x="10685463" y="566738"/>
                <a:ext cx="53975" cy="52387"/>
              </a:xfrm>
              <a:custGeom>
                <a:rect b="b" l="l" r="r" t="t"/>
                <a:pathLst>
                  <a:path extrusionOk="0" h="39" w="41">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0" name="Google Shape;580;p98"/>
              <p:cNvSpPr/>
              <p:nvPr/>
            </p:nvSpPr>
            <p:spPr>
              <a:xfrm>
                <a:off x="10766425" y="644525"/>
                <a:ext cx="153987" cy="204787"/>
              </a:xfrm>
              <a:custGeom>
                <a:rect b="b" l="l" r="r" t="t"/>
                <a:pathLst>
                  <a:path extrusionOk="0" h="152" w="114">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1" name="Google Shape;581;p98"/>
              <p:cNvSpPr/>
              <p:nvPr/>
            </p:nvSpPr>
            <p:spPr>
              <a:xfrm>
                <a:off x="10953750" y="646113"/>
                <a:ext cx="114300" cy="198437"/>
              </a:xfrm>
              <a:custGeom>
                <a:rect b="b" l="l" r="r" t="t"/>
                <a:pathLst>
                  <a:path extrusionOk="0" h="146" w="85">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2" name="Google Shape;582;p98"/>
              <p:cNvSpPr/>
              <p:nvPr/>
            </p:nvSpPr>
            <p:spPr>
              <a:xfrm>
                <a:off x="11069638" y="644525"/>
                <a:ext cx="200025" cy="204787"/>
              </a:xfrm>
              <a:custGeom>
                <a:rect b="b" l="l" r="r" t="t"/>
                <a:pathLst>
                  <a:path extrusionOk="0" h="152" w="149">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3" name="Google Shape;583;p98"/>
              <p:cNvSpPr/>
              <p:nvPr/>
            </p:nvSpPr>
            <p:spPr>
              <a:xfrm>
                <a:off x="11291888" y="644525"/>
                <a:ext cx="130175" cy="204787"/>
              </a:xfrm>
              <a:custGeom>
                <a:rect b="b" l="l" r="r" t="t"/>
                <a:pathLst>
                  <a:path extrusionOk="0" h="152" w="96">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4" name="Google Shape;584;p98"/>
              <p:cNvSpPr/>
              <p:nvPr/>
            </p:nvSpPr>
            <p:spPr>
              <a:xfrm>
                <a:off x="11441113" y="644525"/>
                <a:ext cx="201612" cy="204787"/>
              </a:xfrm>
              <a:custGeom>
                <a:rect b="b" l="l" r="r" t="t"/>
                <a:pathLst>
                  <a:path extrusionOk="0" h="152" w="149">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5" name="Google Shape;585;p98"/>
              <p:cNvSpPr/>
              <p:nvPr/>
            </p:nvSpPr>
            <p:spPr>
              <a:xfrm>
                <a:off x="11645900" y="552450"/>
                <a:ext cx="241300" cy="296862"/>
              </a:xfrm>
              <a:custGeom>
                <a:rect b="b" l="l" r="r" t="t"/>
                <a:pathLst>
                  <a:path extrusionOk="0" h="220" w="179">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grpSp>
        <p:sp>
          <p:nvSpPr>
            <p:cNvPr id="586" name="Google Shape;586;p98"/>
            <p:cNvSpPr/>
            <p:nvPr/>
          </p:nvSpPr>
          <p:spPr>
            <a:xfrm>
              <a:off x="9759951" y="481013"/>
              <a:ext cx="215900" cy="217487"/>
            </a:xfrm>
            <a:prstGeom prst="rect">
              <a:avLst/>
            </a:prstGeom>
            <a:solidFill>
              <a:srgbClr val="F2652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7" name="Google Shape;587;p98"/>
            <p:cNvSpPr/>
            <p:nvPr/>
          </p:nvSpPr>
          <p:spPr>
            <a:xfrm>
              <a:off x="9999663" y="481013"/>
              <a:ext cx="215900" cy="217487"/>
            </a:xfrm>
            <a:prstGeom prst="rect">
              <a:avLst/>
            </a:prstGeom>
            <a:solidFill>
              <a:srgbClr val="8DC63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8" name="Google Shape;588;p98"/>
            <p:cNvSpPr/>
            <p:nvPr/>
          </p:nvSpPr>
          <p:spPr>
            <a:xfrm>
              <a:off x="9759951" y="719138"/>
              <a:ext cx="215900" cy="217487"/>
            </a:xfrm>
            <a:prstGeom prst="rect">
              <a:avLst/>
            </a:prstGeom>
            <a:solidFill>
              <a:srgbClr val="00AE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589" name="Google Shape;589;p98"/>
            <p:cNvSpPr/>
            <p:nvPr/>
          </p:nvSpPr>
          <p:spPr>
            <a:xfrm>
              <a:off x="9999663" y="719138"/>
              <a:ext cx="215900" cy="217487"/>
            </a:xfrm>
            <a:prstGeom prst="rect">
              <a:avLst/>
            </a:prstGeom>
            <a:solidFill>
              <a:srgbClr val="FFC2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765"/>
                <a:buFont typeface="Arial"/>
                <a:buNone/>
              </a:pPr>
              <a:r>
                <a:t/>
              </a:r>
              <a:endParaRPr b="0" i="0" sz="1765" u="none" cap="none" strike="noStrike">
                <a:solidFill>
                  <a:srgbClr val="505050"/>
                </a:solidFill>
                <a:latin typeface="Quattrocento Sans"/>
                <a:ea typeface="Quattrocento Sans"/>
                <a:cs typeface="Quattrocento Sans"/>
                <a:sym typeface="Quattrocento Sans"/>
              </a:endParaRPr>
            </a:p>
          </p:txBody>
        </p:sp>
      </p:grpSp>
      <p:sp>
        <p:nvSpPr>
          <p:cNvPr id="590" name="Google Shape;590;p98"/>
          <p:cNvSpPr/>
          <p:nvPr/>
        </p:nvSpPr>
        <p:spPr>
          <a:xfrm>
            <a:off x="6409944" y="1408176"/>
            <a:ext cx="5340096" cy="2971800"/>
          </a:xfrm>
          <a:prstGeom prst="rect">
            <a:avLst/>
          </a:prstGeom>
          <a:solidFill>
            <a:schemeClr val="accent5">
              <a:alpha val="94117"/>
            </a:schemeClr>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Clr>
                <a:srgbClr val="000000"/>
              </a:buClr>
              <a:buSzPts val="2353"/>
              <a:buFont typeface="Arial"/>
              <a:buNone/>
            </a:pPr>
            <a:r>
              <a:t/>
            </a:r>
            <a:endParaRPr b="0" i="0" sz="2353" u="none" cap="none" strike="noStrike">
              <a:solidFill>
                <a:srgbClr val="FFFFFF"/>
              </a:solidFill>
              <a:latin typeface="Quattrocento Sans"/>
              <a:ea typeface="Quattrocento Sans"/>
              <a:cs typeface="Quattrocento Sans"/>
              <a:sym typeface="Quattrocento Sans"/>
            </a:endParaRPr>
          </a:p>
        </p:txBody>
      </p:sp>
      <p:sp>
        <p:nvSpPr>
          <p:cNvPr id="591" name="Google Shape;591;p98"/>
          <p:cNvSpPr txBox="1"/>
          <p:nvPr>
            <p:ph type="title"/>
          </p:nvPr>
        </p:nvSpPr>
        <p:spPr>
          <a:xfrm>
            <a:off x="6409944" y="1413776"/>
            <a:ext cx="5332362" cy="2087516"/>
          </a:xfrm>
          <a:prstGeom prst="rect">
            <a:avLst/>
          </a:prstGeom>
          <a:noFill/>
          <a:ln>
            <a:noFill/>
          </a:ln>
        </p:spPr>
        <p:txBody>
          <a:bodyPr anchorCtr="0" anchor="t" bIns="91425" lIns="182875" spcFirstLastPara="1" rIns="91425" wrap="square" tIns="182875">
            <a:normAutofit/>
          </a:bodyPr>
          <a:lstStyle>
            <a:lvl1pPr lvl="0" algn="l">
              <a:lnSpc>
                <a:spcPct val="90000"/>
              </a:lnSpc>
              <a:spcBef>
                <a:spcPts val="0"/>
              </a:spcBef>
              <a:spcAft>
                <a:spcPts val="0"/>
              </a:spcAft>
              <a:buClr>
                <a:srgbClr val="FFFFFF"/>
              </a:buClr>
              <a:buSzPts val="4800"/>
              <a:buFont typeface="Quattrocento Sans"/>
              <a:buNone/>
              <a:defRPr sz="4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98"/>
          <p:cNvSpPr txBox="1"/>
          <p:nvPr>
            <p:ph idx="1" type="body"/>
          </p:nvPr>
        </p:nvSpPr>
        <p:spPr>
          <a:xfrm>
            <a:off x="6409944" y="3494811"/>
            <a:ext cx="5340096" cy="877163"/>
          </a:xfrm>
          <a:prstGeom prst="rect">
            <a:avLst/>
          </a:prstGeom>
          <a:noFill/>
          <a:ln>
            <a:noFill/>
          </a:ln>
        </p:spPr>
        <p:txBody>
          <a:bodyPr anchorCtr="0" anchor="ctr" bIns="0" lIns="182875" spcFirstLastPara="1" rIns="91425" wrap="square" tIns="91425">
            <a:normAutofit/>
          </a:bodyPr>
          <a:lstStyle>
            <a:lvl1pPr indent="-228600" lvl="0" marL="457200" algn="l">
              <a:lnSpc>
                <a:spcPct val="100000"/>
              </a:lnSpc>
              <a:spcBef>
                <a:spcPts val="0"/>
              </a:spcBef>
              <a:spcAft>
                <a:spcPts val="0"/>
              </a:spcAft>
              <a:buClr>
                <a:schemeClr val="lt1"/>
              </a:buClr>
              <a:buSzPts val="2800"/>
              <a:buNone/>
              <a:defRPr sz="2800">
                <a:solidFill>
                  <a:schemeClr val="lt1"/>
                </a:solidFill>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Only">
  <p:cSld name="1_Title Only">
    <p:spTree>
      <p:nvGrpSpPr>
        <p:cNvPr id="593" name="Shape 593"/>
        <p:cNvGrpSpPr/>
        <p:nvPr/>
      </p:nvGrpSpPr>
      <p:grpSpPr>
        <a:xfrm>
          <a:off x="0" y="0"/>
          <a:ext cx="0" cy="0"/>
          <a:chOff x="0" y="0"/>
          <a:chExt cx="0" cy="0"/>
        </a:xfrm>
      </p:grpSpPr>
    </p:spTree>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ccent Color 1">
  <p:cSld name="Section Title Accent Color 1">
    <p:bg>
      <p:bgPr>
        <a:solidFill>
          <a:srgbClr val="0070C0"/>
        </a:solidFill>
      </p:bgPr>
    </p:bg>
    <p:spTree>
      <p:nvGrpSpPr>
        <p:cNvPr id="594" name="Shape 594"/>
        <p:cNvGrpSpPr/>
        <p:nvPr/>
      </p:nvGrpSpPr>
      <p:grpSpPr>
        <a:xfrm>
          <a:off x="0" y="0"/>
          <a:ext cx="0" cy="0"/>
          <a:chOff x="0" y="0"/>
          <a:chExt cx="0" cy="0"/>
        </a:xfrm>
      </p:grpSpPr>
      <p:sp>
        <p:nvSpPr>
          <p:cNvPr id="595" name="Google Shape;595;p100"/>
          <p:cNvSpPr txBox="1"/>
          <p:nvPr>
            <p:ph type="title"/>
          </p:nvPr>
        </p:nvSpPr>
        <p:spPr>
          <a:xfrm>
            <a:off x="756186" y="2294474"/>
            <a:ext cx="10757098" cy="1077315"/>
          </a:xfrm>
          <a:prstGeom prst="rect">
            <a:avLst/>
          </a:prstGeom>
          <a:noFill/>
          <a:ln>
            <a:noFill/>
          </a:ln>
        </p:spPr>
        <p:txBody>
          <a:bodyPr anchorCtr="0" anchor="t" bIns="91425" lIns="91425" spcFirstLastPara="1" rIns="91425" wrap="square" tIns="91425">
            <a:spAutoFit/>
          </a:bodyPr>
          <a:lstStyle>
            <a:lvl1pPr lvl="0" algn="ctr">
              <a:lnSpc>
                <a:spcPct val="90000"/>
              </a:lnSpc>
              <a:spcBef>
                <a:spcPts val="0"/>
              </a:spcBef>
              <a:spcAft>
                <a:spcPts val="0"/>
              </a:spcAft>
              <a:buClr>
                <a:schemeClr val="lt1"/>
              </a:buClr>
              <a:buSzPts val="6470"/>
              <a:buFont typeface="Quattrocento Sans"/>
              <a:buNone/>
              <a:defRPr sz="646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596" name="Shape 596"/>
        <p:cNvGrpSpPr/>
        <p:nvPr/>
      </p:nvGrpSpPr>
      <p:grpSpPr>
        <a:xfrm>
          <a:off x="0" y="0"/>
          <a:ext cx="0" cy="0"/>
          <a:chOff x="0" y="0"/>
          <a:chExt cx="0" cy="0"/>
        </a:xfrm>
      </p:grpSpPr>
      <p:sp>
        <p:nvSpPr>
          <p:cNvPr id="597" name="Google Shape;597;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8" name="Google Shape;598;p101"/>
          <p:cNvSpPr txBox="1"/>
          <p:nvPr>
            <p:ph idx="1" type="body"/>
          </p:nvPr>
        </p:nvSpPr>
        <p:spPr>
          <a:xfrm>
            <a:off x="269240" y="1189177"/>
            <a:ext cx="11655078" cy="1844608"/>
          </a:xfrm>
          <a:prstGeom prst="rect">
            <a:avLst/>
          </a:prstGeom>
          <a:noFill/>
          <a:ln>
            <a:noFill/>
          </a:ln>
        </p:spPr>
        <p:txBody>
          <a:bodyPr anchorCtr="0" anchor="t" bIns="45700" lIns="91425" spcFirstLastPara="1" rIns="91425" wrap="square" tIns="45700">
            <a:spAutoFit/>
          </a:bodyPr>
          <a:lstStyle>
            <a:lvl1pPr indent="-228600" lvl="0" marL="457200" algn="l">
              <a:lnSpc>
                <a:spcPct val="110000"/>
              </a:lnSpc>
              <a:spcBef>
                <a:spcPts val="1000"/>
              </a:spcBef>
              <a:spcAft>
                <a:spcPts val="0"/>
              </a:spcAft>
              <a:buClr>
                <a:schemeClr val="dk1"/>
              </a:buClr>
              <a:buSzPts val="2800"/>
              <a:buNone/>
              <a:defRPr/>
            </a:lvl1pPr>
            <a:lvl2pPr indent="-228600" lvl="1" marL="914400" algn="l">
              <a:lnSpc>
                <a:spcPct val="110000"/>
              </a:lnSpc>
              <a:spcBef>
                <a:spcPts val="600"/>
              </a:spcBef>
              <a:spcAft>
                <a:spcPts val="0"/>
              </a:spcAft>
              <a:buClr>
                <a:schemeClr val="dk1"/>
              </a:buClr>
              <a:buSzPts val="2400"/>
              <a:buNone/>
              <a:defRPr/>
            </a:lvl2pPr>
            <a:lvl3pPr indent="-228600" lvl="2" marL="1371600" algn="l">
              <a:lnSpc>
                <a:spcPct val="110000"/>
              </a:lnSpc>
              <a:spcBef>
                <a:spcPts val="600"/>
              </a:spcBef>
              <a:spcAft>
                <a:spcPts val="0"/>
              </a:spcAft>
              <a:buClr>
                <a:schemeClr val="dk1"/>
              </a:buClr>
              <a:buSzPts val="2000"/>
              <a:buNone/>
              <a:defRPr/>
            </a:lvl3pPr>
            <a:lvl4pPr indent="-228600" lvl="3" marL="1828800" algn="l">
              <a:lnSpc>
                <a:spcPct val="110000"/>
              </a:lnSpc>
              <a:spcBef>
                <a:spcPts val="600"/>
              </a:spcBef>
              <a:spcAft>
                <a:spcPts val="0"/>
              </a:spcAft>
              <a:buClr>
                <a:schemeClr val="dk1"/>
              </a:buClr>
              <a:buSzPts val="1800"/>
              <a:buNone/>
              <a:defRPr/>
            </a:lvl4pPr>
            <a:lvl5pPr indent="-228600" lvl="4" marL="2286000" algn="l">
              <a:lnSpc>
                <a:spcPct val="11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599" name="Shape 599"/>
        <p:cNvGrpSpPr/>
        <p:nvPr/>
      </p:nvGrpSpPr>
      <p:grpSpPr>
        <a:xfrm>
          <a:off x="0" y="0"/>
          <a:ext cx="0" cy="0"/>
          <a:chOff x="0" y="0"/>
          <a:chExt cx="0" cy="0"/>
        </a:xfrm>
      </p:grpSpPr>
      <p:sp>
        <p:nvSpPr>
          <p:cNvPr id="600" name="Google Shape;600;p10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102"/>
          <p:cNvSpPr txBox="1"/>
          <p:nvPr>
            <p:ph idx="11" type="ftr"/>
          </p:nvPr>
        </p:nvSpPr>
        <p:spPr>
          <a:xfrm>
            <a:off x="4038581" y="6356803"/>
            <a:ext cx="4114839" cy="36422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able of contents">
  <p:cSld name="5_Table of contents">
    <p:spTree>
      <p:nvGrpSpPr>
        <p:cNvPr id="33" name="Shape 33"/>
        <p:cNvGrpSpPr/>
        <p:nvPr/>
      </p:nvGrpSpPr>
      <p:grpSpPr>
        <a:xfrm>
          <a:off x="0" y="0"/>
          <a:ext cx="0" cy="0"/>
          <a:chOff x="0" y="0"/>
          <a:chExt cx="0" cy="0"/>
        </a:xfrm>
      </p:grpSpPr>
      <p:sp>
        <p:nvSpPr>
          <p:cNvPr id="34" name="Google Shape;34;p31"/>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1"/>
              </a:buClr>
              <a:buSzPts val="4400"/>
              <a:buNone/>
              <a:defRPr sz="4400">
                <a:solidFill>
                  <a:schemeClr val="accent1"/>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1"/>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8" name="Shape 608"/>
        <p:cNvGrpSpPr/>
        <p:nvPr/>
      </p:nvGrpSpPr>
      <p:grpSpPr>
        <a:xfrm>
          <a:off x="0" y="0"/>
          <a:ext cx="0" cy="0"/>
          <a:chOff x="0" y="0"/>
          <a:chExt cx="0" cy="0"/>
        </a:xfrm>
      </p:grpSpPr>
      <p:sp>
        <p:nvSpPr>
          <p:cNvPr id="609" name="Google Shape;609;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1" name="Google Shape;61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13" name="Shape 613"/>
        <p:cNvGrpSpPr/>
        <p:nvPr/>
      </p:nvGrpSpPr>
      <p:grpSpPr>
        <a:xfrm>
          <a:off x="0" y="0"/>
          <a:ext cx="0" cy="0"/>
          <a:chOff x="0" y="0"/>
          <a:chExt cx="0" cy="0"/>
        </a:xfrm>
      </p:grpSpPr>
      <p:sp>
        <p:nvSpPr>
          <p:cNvPr id="614" name="Google Shape;61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5" name="Google Shape;615;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6" name="Google Shape;61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19" name="Shape 619"/>
        <p:cNvGrpSpPr/>
        <p:nvPr/>
      </p:nvGrpSpPr>
      <p:grpSpPr>
        <a:xfrm>
          <a:off x="0" y="0"/>
          <a:ext cx="0" cy="0"/>
          <a:chOff x="0" y="0"/>
          <a:chExt cx="0" cy="0"/>
        </a:xfrm>
      </p:grpSpPr>
      <p:sp>
        <p:nvSpPr>
          <p:cNvPr id="620" name="Google Shape;620;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22" name="Google Shape;62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3" name="Google Shape;6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5" name="Shape 625"/>
        <p:cNvGrpSpPr/>
        <p:nvPr/>
      </p:nvGrpSpPr>
      <p:grpSpPr>
        <a:xfrm>
          <a:off x="0" y="0"/>
          <a:ext cx="0" cy="0"/>
          <a:chOff x="0" y="0"/>
          <a:chExt cx="0" cy="0"/>
        </a:xfrm>
      </p:grpSpPr>
      <p:sp>
        <p:nvSpPr>
          <p:cNvPr id="626" name="Google Shape;626;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7" name="Google Shape;627;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28" name="Google Shape;6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9" name="Google Shape;6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31" name="Shape 631"/>
        <p:cNvGrpSpPr/>
        <p:nvPr/>
      </p:nvGrpSpPr>
      <p:grpSpPr>
        <a:xfrm>
          <a:off x="0" y="0"/>
          <a:ext cx="0" cy="0"/>
          <a:chOff x="0" y="0"/>
          <a:chExt cx="0" cy="0"/>
        </a:xfrm>
      </p:grpSpPr>
      <p:sp>
        <p:nvSpPr>
          <p:cNvPr id="632" name="Google Shape;632;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4" name="Google Shape;634;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5" name="Google Shape;63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38" name="Shape 638"/>
        <p:cNvGrpSpPr/>
        <p:nvPr/>
      </p:nvGrpSpPr>
      <p:grpSpPr>
        <a:xfrm>
          <a:off x="0" y="0"/>
          <a:ext cx="0" cy="0"/>
          <a:chOff x="0" y="0"/>
          <a:chExt cx="0" cy="0"/>
        </a:xfrm>
      </p:grpSpPr>
      <p:sp>
        <p:nvSpPr>
          <p:cNvPr id="639" name="Google Shape;639;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0" name="Google Shape;640;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1" name="Google Shape;641;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2" name="Google Shape;642;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3" name="Google Shape;643;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4" name="Google Shape;644;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5" name="Google Shape;645;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6" name="Google Shape;646;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7" name="Shape 647"/>
        <p:cNvGrpSpPr/>
        <p:nvPr/>
      </p:nvGrpSpPr>
      <p:grpSpPr>
        <a:xfrm>
          <a:off x="0" y="0"/>
          <a:ext cx="0" cy="0"/>
          <a:chOff x="0" y="0"/>
          <a:chExt cx="0" cy="0"/>
        </a:xfrm>
      </p:grpSpPr>
      <p:sp>
        <p:nvSpPr>
          <p:cNvPr id="648" name="Google Shape;64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9" name="Google Shape;64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0" name="Google Shape;65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1" name="Shape 651"/>
        <p:cNvGrpSpPr/>
        <p:nvPr/>
      </p:nvGrpSpPr>
      <p:grpSpPr>
        <a:xfrm>
          <a:off x="0" y="0"/>
          <a:ext cx="0" cy="0"/>
          <a:chOff x="0" y="0"/>
          <a:chExt cx="0" cy="0"/>
        </a:xfrm>
      </p:grpSpPr>
      <p:sp>
        <p:nvSpPr>
          <p:cNvPr id="652" name="Google Shape;652;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3" name="Google Shape;653;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4" name="Google Shape;654;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5" name="Google Shape;6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8" name="Shape 658"/>
        <p:cNvGrpSpPr/>
        <p:nvPr/>
      </p:nvGrpSpPr>
      <p:grpSpPr>
        <a:xfrm>
          <a:off x="0" y="0"/>
          <a:ext cx="0" cy="0"/>
          <a:chOff x="0" y="0"/>
          <a:chExt cx="0" cy="0"/>
        </a:xfrm>
      </p:grpSpPr>
      <p:sp>
        <p:nvSpPr>
          <p:cNvPr id="659" name="Google Shape;659;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0" name="Google Shape;660;p2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61" name="Google Shape;661;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2" name="Google Shape;6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65" name="Shape 665"/>
        <p:cNvGrpSpPr/>
        <p:nvPr/>
      </p:nvGrpSpPr>
      <p:grpSpPr>
        <a:xfrm>
          <a:off x="0" y="0"/>
          <a:ext cx="0" cy="0"/>
          <a:chOff x="0" y="0"/>
          <a:chExt cx="0" cy="0"/>
        </a:xfrm>
      </p:grpSpPr>
      <p:sp>
        <p:nvSpPr>
          <p:cNvPr id="666" name="Google Shape;66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8" name="Google Shape;668;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9" name="Google Shape;669;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0" name="Google Shape;67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able of contents">
  <p:cSld name="6_Table of contents">
    <p:spTree>
      <p:nvGrpSpPr>
        <p:cNvPr id="36" name="Shape 36"/>
        <p:cNvGrpSpPr/>
        <p:nvPr/>
      </p:nvGrpSpPr>
      <p:grpSpPr>
        <a:xfrm>
          <a:off x="0" y="0"/>
          <a:ext cx="0" cy="0"/>
          <a:chOff x="0" y="0"/>
          <a:chExt cx="0" cy="0"/>
        </a:xfrm>
      </p:grpSpPr>
      <p:sp>
        <p:nvSpPr>
          <p:cNvPr id="37" name="Google Shape;37;p32"/>
          <p:cNvSpPr txBox="1"/>
          <p:nvPr>
            <p:ph idx="1" type="body"/>
          </p:nvPr>
        </p:nvSpPr>
        <p:spPr>
          <a:xfrm>
            <a:off x="0" y="1"/>
            <a:ext cx="4951379" cy="1232898"/>
          </a:xfrm>
          <a:prstGeom prst="rect">
            <a:avLst/>
          </a:prstGeom>
          <a:noFill/>
          <a:ln>
            <a:noFill/>
          </a:ln>
        </p:spPr>
        <p:txBody>
          <a:bodyPr anchorCtr="0" anchor="t" bIns="91425" lIns="393175" spcFirstLastPara="1" rIns="91425" wrap="square" tIns="393175">
            <a:normAutofit/>
          </a:bodyPr>
          <a:lstStyle>
            <a:lvl1pPr indent="-228600" lvl="0" marL="457200" algn="l">
              <a:lnSpc>
                <a:spcPct val="110000"/>
              </a:lnSpc>
              <a:spcBef>
                <a:spcPts val="1000"/>
              </a:spcBef>
              <a:spcAft>
                <a:spcPts val="0"/>
              </a:spcAft>
              <a:buClr>
                <a:schemeClr val="accent6"/>
              </a:buClr>
              <a:buSzPts val="4400"/>
              <a:buNone/>
              <a:defRPr sz="4400">
                <a:solidFill>
                  <a:schemeClr val="accent6"/>
                </a:solidFill>
                <a:latin typeface="Quattrocento Sans"/>
                <a:ea typeface="Quattrocento Sans"/>
                <a:cs typeface="Quattrocento Sans"/>
                <a:sym typeface="Quattrocento Sans"/>
              </a:defRPr>
            </a:lvl1pPr>
            <a:lvl2pPr indent="-342900" lvl="1" marL="914400" algn="l">
              <a:lnSpc>
                <a:spcPct val="110000"/>
              </a:lnSpc>
              <a:spcBef>
                <a:spcPts val="600"/>
              </a:spcBef>
              <a:spcAft>
                <a:spcPts val="0"/>
              </a:spcAft>
              <a:buClr>
                <a:schemeClr val="dk1"/>
              </a:buClr>
              <a:buSzPts val="1800"/>
              <a:buChar char="•"/>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2"/>
          <p:cNvSpPr txBox="1"/>
          <p:nvPr>
            <p:ph idx="2" type="body"/>
          </p:nvPr>
        </p:nvSpPr>
        <p:spPr>
          <a:xfrm>
            <a:off x="5632315" y="389106"/>
            <a:ext cx="6410460" cy="6468894"/>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chemeClr val="dk1"/>
              </a:buClr>
              <a:buSzPts val="2800"/>
              <a:buChar char="•"/>
              <a:defRPr/>
            </a:lvl1pPr>
            <a:lvl2pPr indent="-228600" lvl="1" marL="914400" algn="l">
              <a:lnSpc>
                <a:spcPct val="110000"/>
              </a:lnSpc>
              <a:spcBef>
                <a:spcPts val="500"/>
              </a:spcBef>
              <a:spcAft>
                <a:spcPts val="0"/>
              </a:spcAft>
              <a:buClr>
                <a:schemeClr val="dk1"/>
              </a:buClr>
              <a:buSzPts val="2400"/>
              <a:buNone/>
              <a:defRPr/>
            </a:lvl2pPr>
            <a:lvl3pPr indent="-342900" lvl="2" marL="1371600" algn="l">
              <a:lnSpc>
                <a:spcPct val="110000"/>
              </a:lnSpc>
              <a:spcBef>
                <a:spcPts val="600"/>
              </a:spcBef>
              <a:spcAft>
                <a:spcPts val="0"/>
              </a:spcAft>
              <a:buClr>
                <a:schemeClr val="dk1"/>
              </a:buClr>
              <a:buSzPts val="1800"/>
              <a:buChar char="•"/>
              <a:defRPr/>
            </a:lvl3pPr>
            <a:lvl4pPr indent="-342900" lvl="3" marL="1828800" algn="l">
              <a:lnSpc>
                <a:spcPct val="110000"/>
              </a:lnSpc>
              <a:spcBef>
                <a:spcPts val="600"/>
              </a:spcBef>
              <a:spcAft>
                <a:spcPts val="0"/>
              </a:spcAft>
              <a:buClr>
                <a:schemeClr val="dk1"/>
              </a:buClr>
              <a:buSzPts val="1800"/>
              <a:buChar char="•"/>
              <a:defRPr/>
            </a:lvl4pPr>
            <a:lvl5pPr indent="-342900" lvl="4" marL="2286000" algn="l">
              <a:lnSpc>
                <a:spcPct val="11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71" name="Shape 671"/>
        <p:cNvGrpSpPr/>
        <p:nvPr/>
      </p:nvGrpSpPr>
      <p:grpSpPr>
        <a:xfrm>
          <a:off x="0" y="0"/>
          <a:ext cx="0" cy="0"/>
          <a:chOff x="0" y="0"/>
          <a:chExt cx="0" cy="0"/>
        </a:xfrm>
      </p:grpSpPr>
      <p:sp>
        <p:nvSpPr>
          <p:cNvPr id="672" name="Google Shape;672;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3" name="Google Shape;673;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4" name="Google Shape;67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5" name="Google Shape;67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6" name="Google Shape;67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1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110000"/>
              </a:lnSpc>
              <a:spcBef>
                <a:spcPts val="6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110000"/>
              </a:lnSpc>
              <a:spcBef>
                <a:spcPts val="6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11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959595"/>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959595"/>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959595"/>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02" name="Shape 602"/>
        <p:cNvGrpSpPr/>
        <p:nvPr/>
      </p:nvGrpSpPr>
      <p:grpSpPr>
        <a:xfrm>
          <a:off x="0" y="0"/>
          <a:ext cx="0" cy="0"/>
          <a:chOff x="0" y="0"/>
          <a:chExt cx="0" cy="0"/>
        </a:xfrm>
      </p:grpSpPr>
      <p:sp>
        <p:nvSpPr>
          <p:cNvPr id="603" name="Google Shape;603;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04" name="Google Shape;604;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5" name="Google Shape;60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6" name="Google Shape;60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07" name="Google Shape;60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 Id="rId3" Type="http://schemas.openxmlformats.org/officeDocument/2006/relationships/comments" Target="../comments/comment2.xml"/><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0.xml"/><Relationship Id="rId3"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jpg"/><Relationship Id="rId9" Type="http://schemas.openxmlformats.org/officeDocument/2006/relationships/image" Target="../media/image14.jp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10.png"/><Relationship Id="rId8" Type="http://schemas.openxmlformats.org/officeDocument/2006/relationships/image" Target="../media/image11.png"/><Relationship Id="rId11" Type="http://schemas.openxmlformats.org/officeDocument/2006/relationships/image" Target="../media/image9.jpg"/><Relationship Id="rId10" Type="http://schemas.openxmlformats.org/officeDocument/2006/relationships/image" Target="../media/image12.png"/><Relationship Id="rId12"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95879"/>
        </a:solidFill>
      </p:bgPr>
    </p:bg>
    <p:spTree>
      <p:nvGrpSpPr>
        <p:cNvPr id="680" name="Shape 680"/>
        <p:cNvGrpSpPr/>
        <p:nvPr/>
      </p:nvGrpSpPr>
      <p:grpSpPr>
        <a:xfrm>
          <a:off x="0" y="0"/>
          <a:ext cx="0" cy="0"/>
          <a:chOff x="0" y="0"/>
          <a:chExt cx="0" cy="0"/>
        </a:xfrm>
      </p:grpSpPr>
      <p:sp>
        <p:nvSpPr>
          <p:cNvPr id="681" name="Google Shape;681;p1"/>
          <p:cNvSpPr txBox="1"/>
          <p:nvPr>
            <p:ph type="title"/>
          </p:nvPr>
        </p:nvSpPr>
        <p:spPr>
          <a:xfrm>
            <a:off x="419100" y="2010396"/>
            <a:ext cx="11353800" cy="3066444"/>
          </a:xfrm>
          <a:prstGeom prst="rect">
            <a:avLst/>
          </a:prstGeom>
          <a:noFill/>
          <a:ln>
            <a:noFill/>
          </a:ln>
        </p:spPr>
        <p:txBody>
          <a:bodyPr anchorCtr="0" anchor="t" bIns="45700" lIns="393175" spcFirstLastPara="1" rIns="91425" wrap="square" tIns="45700">
            <a:normAutofit/>
          </a:bodyPr>
          <a:lstStyle/>
          <a:p>
            <a:pPr indent="0" lvl="0" marL="0" rtl="0" algn="l">
              <a:lnSpc>
                <a:spcPct val="90000"/>
              </a:lnSpc>
              <a:spcBef>
                <a:spcPts val="0"/>
              </a:spcBef>
              <a:spcAft>
                <a:spcPts val="0"/>
              </a:spcAft>
              <a:buClr>
                <a:schemeClr val="lt1"/>
              </a:buClr>
              <a:buSzPts val="6600"/>
              <a:buFont typeface="Quattrocento Sans"/>
              <a:buNone/>
            </a:pPr>
            <a:r>
              <a:rPr lang="en-US"/>
              <a:t>Healthcare Across Countries</a:t>
            </a:r>
            <a:endParaRPr/>
          </a:p>
        </p:txBody>
      </p:sp>
      <p:sp>
        <p:nvSpPr>
          <p:cNvPr id="682" name="Google Shape;682;p1"/>
          <p:cNvSpPr txBox="1"/>
          <p:nvPr/>
        </p:nvSpPr>
        <p:spPr>
          <a:xfrm>
            <a:off x="7565458" y="3848326"/>
            <a:ext cx="4620126"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Quattrocento Sans"/>
                <a:ea typeface="Quattrocento Sans"/>
                <a:cs typeface="Quattrocento Sans"/>
                <a:sym typeface="Quattrocento Sans"/>
              </a:rPr>
              <a:t>A study by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Quattrocento Sans"/>
              <a:ea typeface="Quattrocento Sans"/>
              <a:cs typeface="Quattrocento Sans"/>
              <a:sym typeface="Quattrocento Sans"/>
            </a:endParaRPr>
          </a:p>
          <a:p>
            <a:pPr indent="-342900" lvl="0" marL="34290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Quattrocento Sans"/>
                <a:ea typeface="Quattrocento Sans"/>
                <a:cs typeface="Quattrocento Sans"/>
                <a:sym typeface="Quattrocento Sans"/>
              </a:rPr>
              <a:t>Mohini Agrawal</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Quattrocento Sans"/>
                <a:ea typeface="Quattrocento Sans"/>
                <a:cs typeface="Quattrocento Sans"/>
                <a:sym typeface="Quattrocento Sans"/>
              </a:rPr>
              <a:t>Sachin Balakrishnan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Quattrocento Sans"/>
                <a:ea typeface="Quattrocento Sans"/>
                <a:cs typeface="Quattrocento Sans"/>
                <a:sym typeface="Quattrocento Sans"/>
              </a:rPr>
              <a:t>Pooja Dawada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2400"/>
              <a:buFont typeface="Arial"/>
              <a:buChar char="•"/>
            </a:pPr>
            <a:r>
              <a:rPr b="0" i="0" lang="en-US" sz="2400" u="none" cap="none" strike="noStrike">
                <a:solidFill>
                  <a:schemeClr val="lt1"/>
                </a:solidFill>
                <a:latin typeface="Quattrocento Sans"/>
                <a:ea typeface="Quattrocento Sans"/>
                <a:cs typeface="Quattrocento Sans"/>
                <a:sym typeface="Quattrocento Sans"/>
              </a:rPr>
              <a:t>Anshika Ahuja</a:t>
            </a:r>
            <a:endParaRPr b="0" i="0" sz="1400" u="none" cap="none" strike="noStrike">
              <a:solidFill>
                <a:srgbClr val="000000"/>
              </a:solidFill>
              <a:latin typeface="Arial"/>
              <a:ea typeface="Arial"/>
              <a:cs typeface="Arial"/>
              <a:sym typeface="Arial"/>
            </a:endParaRPr>
          </a:p>
          <a:p>
            <a:pPr indent="-190500" lvl="0" marL="3429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06"/>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50" name="Google Shape;850;p106"/>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851" name="Google Shape;851;p106"/>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Themes on Europe</a:t>
            </a:r>
            <a:endParaRPr b="1" i="0" sz="2800" u="none" cap="none" strike="noStrike">
              <a:solidFill>
                <a:srgbClr val="095879"/>
              </a:solidFill>
              <a:latin typeface="Quattrocento Sans"/>
              <a:ea typeface="Quattrocento Sans"/>
              <a:cs typeface="Quattrocento Sans"/>
              <a:sym typeface="Quattrocento Sans"/>
            </a:endParaRPr>
          </a:p>
        </p:txBody>
      </p:sp>
      <p:sp>
        <p:nvSpPr>
          <p:cNvPr id="852" name="Google Shape;852;p106"/>
          <p:cNvSpPr/>
          <p:nvPr/>
        </p:nvSpPr>
        <p:spPr>
          <a:xfrm>
            <a:off x="1067395" y="773436"/>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Quality/cost of Healthcare</a:t>
            </a:r>
            <a:endParaRPr/>
          </a:p>
        </p:txBody>
      </p:sp>
      <p:sp>
        <p:nvSpPr>
          <p:cNvPr id="853" name="Google Shape;853;p106"/>
          <p:cNvSpPr/>
          <p:nvPr/>
        </p:nvSpPr>
        <p:spPr>
          <a:xfrm>
            <a:off x="6638834" y="752577"/>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Government systems/forms</a:t>
            </a:r>
            <a:endParaRPr/>
          </a:p>
        </p:txBody>
      </p:sp>
      <p:sp>
        <p:nvSpPr>
          <p:cNvPr id="854" name="Google Shape;854;p106"/>
          <p:cNvSpPr/>
          <p:nvPr/>
        </p:nvSpPr>
        <p:spPr>
          <a:xfrm>
            <a:off x="6666105" y="3725185"/>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Surgeries and other care</a:t>
            </a:r>
            <a:endParaRPr/>
          </a:p>
        </p:txBody>
      </p:sp>
      <p:sp>
        <p:nvSpPr>
          <p:cNvPr id="855" name="Google Shape;855;p106"/>
          <p:cNvSpPr/>
          <p:nvPr/>
        </p:nvSpPr>
        <p:spPr>
          <a:xfrm>
            <a:off x="1067394" y="3741913"/>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Hate/Violence/Perils</a:t>
            </a:r>
            <a:endParaRPr/>
          </a:p>
        </p:txBody>
      </p:sp>
      <p:pic>
        <p:nvPicPr>
          <p:cNvPr id="856" name="Google Shape;856;p106"/>
          <p:cNvPicPr preferRelativeResize="0"/>
          <p:nvPr/>
        </p:nvPicPr>
        <p:blipFill rotWithShape="1">
          <a:blip r:embed="rId3">
            <a:alphaModFix/>
          </a:blip>
          <a:srcRect b="0" l="0" r="0" t="0"/>
          <a:stretch/>
        </p:blipFill>
        <p:spPr>
          <a:xfrm>
            <a:off x="575920" y="1187585"/>
            <a:ext cx="4457204" cy="2496312"/>
          </a:xfrm>
          <a:prstGeom prst="rect">
            <a:avLst/>
          </a:prstGeom>
          <a:noFill/>
          <a:ln>
            <a:noFill/>
          </a:ln>
        </p:spPr>
      </p:pic>
      <p:pic>
        <p:nvPicPr>
          <p:cNvPr id="857" name="Google Shape;857;p106"/>
          <p:cNvPicPr preferRelativeResize="0"/>
          <p:nvPr/>
        </p:nvPicPr>
        <p:blipFill rotWithShape="1">
          <a:blip r:embed="rId4">
            <a:alphaModFix/>
          </a:blip>
          <a:srcRect b="0" l="0" r="0" t="0"/>
          <a:stretch/>
        </p:blipFill>
        <p:spPr>
          <a:xfrm>
            <a:off x="6066167" y="1123770"/>
            <a:ext cx="4623724" cy="2565180"/>
          </a:xfrm>
          <a:prstGeom prst="rect">
            <a:avLst/>
          </a:prstGeom>
          <a:noFill/>
          <a:ln>
            <a:noFill/>
          </a:ln>
        </p:spPr>
      </p:pic>
      <p:pic>
        <p:nvPicPr>
          <p:cNvPr id="858" name="Google Shape;858;p106"/>
          <p:cNvPicPr preferRelativeResize="0"/>
          <p:nvPr/>
        </p:nvPicPr>
        <p:blipFill rotWithShape="1">
          <a:blip r:embed="rId5">
            <a:alphaModFix/>
          </a:blip>
          <a:srcRect b="0" l="0" r="0" t="4327"/>
          <a:stretch/>
        </p:blipFill>
        <p:spPr>
          <a:xfrm>
            <a:off x="509513" y="4081319"/>
            <a:ext cx="4928375" cy="2598559"/>
          </a:xfrm>
          <a:prstGeom prst="rect">
            <a:avLst/>
          </a:prstGeom>
          <a:noFill/>
          <a:ln>
            <a:noFill/>
          </a:ln>
        </p:spPr>
      </p:pic>
      <p:pic>
        <p:nvPicPr>
          <p:cNvPr id="859" name="Google Shape;859;p106"/>
          <p:cNvPicPr preferRelativeResize="0"/>
          <p:nvPr/>
        </p:nvPicPr>
        <p:blipFill rotWithShape="1">
          <a:blip r:embed="rId6">
            <a:alphaModFix/>
          </a:blip>
          <a:srcRect b="11021" l="0" r="0" t="0"/>
          <a:stretch/>
        </p:blipFill>
        <p:spPr>
          <a:xfrm>
            <a:off x="5969674" y="4209150"/>
            <a:ext cx="5509355" cy="250674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103"/>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65" name="Google Shape;865;p103"/>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866" name="Google Shape;866;p103"/>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Themes on Africa</a:t>
            </a:r>
            <a:endParaRPr b="1" i="0" sz="2800" u="none" cap="none" strike="noStrike">
              <a:solidFill>
                <a:srgbClr val="095879"/>
              </a:solidFill>
              <a:latin typeface="Quattrocento Sans"/>
              <a:ea typeface="Quattrocento Sans"/>
              <a:cs typeface="Quattrocento Sans"/>
              <a:sym typeface="Quattrocento Sans"/>
            </a:endParaRPr>
          </a:p>
        </p:txBody>
      </p:sp>
      <p:sp>
        <p:nvSpPr>
          <p:cNvPr id="867" name="Google Shape;867;p103"/>
          <p:cNvSpPr/>
          <p:nvPr/>
        </p:nvSpPr>
        <p:spPr>
          <a:xfrm>
            <a:off x="708100" y="828900"/>
            <a:ext cx="4745700" cy="18336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8" name="Google Shape;868;p103"/>
          <p:cNvSpPr/>
          <p:nvPr/>
        </p:nvSpPr>
        <p:spPr>
          <a:xfrm>
            <a:off x="1889807" y="1337853"/>
            <a:ext cx="3391500" cy="815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Hate towards Capitalism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i="1" lang="en-US" sz="1600"/>
              <a:t>Talk about poverty in the country and how capitalism in other countries affect them</a:t>
            </a:r>
            <a:endParaRPr i="1" sz="1600"/>
          </a:p>
          <a:p>
            <a:pPr indent="0" lvl="0" marL="0" marR="0" rtl="0" algn="l">
              <a:lnSpc>
                <a:spcPct val="100000"/>
              </a:lnSpc>
              <a:spcBef>
                <a:spcPts val="600"/>
              </a:spcBef>
              <a:spcAft>
                <a:spcPts val="0"/>
              </a:spcAft>
              <a:buClr>
                <a:srgbClr val="000000"/>
              </a:buClr>
              <a:buSzPts val="1600"/>
              <a:buFont typeface="Arial"/>
              <a:buNone/>
            </a:pPr>
            <a:r>
              <a:rPr i="1" lang="en-US" sz="1600"/>
              <a:t>Sentiment - Negative</a:t>
            </a:r>
            <a:endParaRPr i="1" sz="1600"/>
          </a:p>
        </p:txBody>
      </p:sp>
      <p:grpSp>
        <p:nvGrpSpPr>
          <p:cNvPr id="869" name="Google Shape;869;p103"/>
          <p:cNvGrpSpPr/>
          <p:nvPr/>
        </p:nvGrpSpPr>
        <p:grpSpPr>
          <a:xfrm>
            <a:off x="7026175" y="1616123"/>
            <a:ext cx="586876" cy="313628"/>
            <a:chOff x="9388441" y="1298560"/>
            <a:chExt cx="852634" cy="454820"/>
          </a:xfrm>
        </p:grpSpPr>
        <p:sp>
          <p:nvSpPr>
            <p:cNvPr id="870" name="Google Shape;870;p103"/>
            <p:cNvSpPr/>
            <p:nvPr/>
          </p:nvSpPr>
          <p:spPr>
            <a:xfrm>
              <a:off x="9388441" y="1298560"/>
              <a:ext cx="852634" cy="430056"/>
            </a:xfrm>
            <a:custGeom>
              <a:rect b="b" l="l" r="r" t="t"/>
              <a:pathLst>
                <a:path extrusionOk="0" h="430056" w="852634">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71" name="Google Shape;871;p103"/>
            <p:cNvSpPr/>
            <p:nvPr/>
          </p:nvSpPr>
          <p:spPr>
            <a:xfrm>
              <a:off x="9556154" y="1567642"/>
              <a:ext cx="517208" cy="185738"/>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2" name="Google Shape;872;p103"/>
          <p:cNvGrpSpPr/>
          <p:nvPr/>
        </p:nvGrpSpPr>
        <p:grpSpPr>
          <a:xfrm>
            <a:off x="784375" y="3733674"/>
            <a:ext cx="4745660" cy="1833487"/>
            <a:chOff x="784299" y="5573802"/>
            <a:chExt cx="4557000" cy="1324200"/>
          </a:xfrm>
        </p:grpSpPr>
        <p:sp>
          <p:nvSpPr>
            <p:cNvPr id="873" name="Google Shape;873;p103"/>
            <p:cNvSpPr/>
            <p:nvPr/>
          </p:nvSpPr>
          <p:spPr>
            <a:xfrm>
              <a:off x="784299" y="5573802"/>
              <a:ext cx="4557000" cy="13242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4" name="Google Shape;874;p103"/>
            <p:cNvSpPr/>
            <p:nvPr/>
          </p:nvSpPr>
          <p:spPr>
            <a:xfrm>
              <a:off x="1837331" y="5970117"/>
              <a:ext cx="3392424" cy="56938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Politics in Healthcare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i="1" lang="en-US" sz="1600"/>
                <a:t>Comparing US presidential candidates, specifically at the time of last election, on how that election would affect them</a:t>
              </a:r>
              <a:endParaRPr i="1" sz="1600"/>
            </a:p>
            <a:p>
              <a:pPr indent="0" lvl="0" marL="0" marR="0" rtl="0" algn="l">
                <a:lnSpc>
                  <a:spcPct val="100000"/>
                </a:lnSpc>
                <a:spcBef>
                  <a:spcPts val="600"/>
                </a:spcBef>
                <a:spcAft>
                  <a:spcPts val="0"/>
                </a:spcAft>
                <a:buClr>
                  <a:srgbClr val="000000"/>
                </a:buClr>
                <a:buSzPts val="1600"/>
                <a:buFont typeface="Arial"/>
                <a:buNone/>
              </a:pPr>
              <a:r>
                <a:rPr i="1" lang="en-US" sz="1600"/>
                <a:t>Sentiment - Neutral</a:t>
              </a:r>
              <a:endParaRPr i="1" sz="1600"/>
            </a:p>
          </p:txBody>
        </p:sp>
      </p:grpSp>
      <p:pic>
        <p:nvPicPr>
          <p:cNvPr id="875" name="Google Shape;875;p103"/>
          <p:cNvPicPr preferRelativeResize="0"/>
          <p:nvPr/>
        </p:nvPicPr>
        <p:blipFill rotWithShape="1">
          <a:blip r:embed="rId4">
            <a:alphaModFix/>
          </a:blip>
          <a:srcRect b="0" l="0" r="0" t="0"/>
          <a:stretch/>
        </p:blipFill>
        <p:spPr>
          <a:xfrm>
            <a:off x="5626924" y="2630880"/>
            <a:ext cx="6290423" cy="3551381"/>
          </a:xfrm>
          <a:prstGeom prst="rect">
            <a:avLst/>
          </a:prstGeom>
          <a:noFill/>
          <a:ln>
            <a:noFill/>
          </a:ln>
        </p:spPr>
      </p:pic>
      <p:pic>
        <p:nvPicPr>
          <p:cNvPr id="876" name="Google Shape;876;p103"/>
          <p:cNvPicPr preferRelativeResize="0"/>
          <p:nvPr/>
        </p:nvPicPr>
        <p:blipFill>
          <a:blip r:embed="rId5">
            <a:alphaModFix/>
          </a:blip>
          <a:stretch>
            <a:fillRect/>
          </a:stretch>
        </p:blipFill>
        <p:spPr>
          <a:xfrm>
            <a:off x="1113038" y="3861300"/>
            <a:ext cx="586875" cy="586875"/>
          </a:xfrm>
          <a:prstGeom prst="rect">
            <a:avLst/>
          </a:prstGeom>
          <a:noFill/>
          <a:ln>
            <a:noFill/>
          </a:ln>
        </p:spPr>
      </p:pic>
      <p:grpSp>
        <p:nvGrpSpPr>
          <p:cNvPr id="877" name="Google Shape;877;p103"/>
          <p:cNvGrpSpPr/>
          <p:nvPr/>
        </p:nvGrpSpPr>
        <p:grpSpPr>
          <a:xfrm>
            <a:off x="6683713" y="764647"/>
            <a:ext cx="4860496" cy="1742247"/>
            <a:chOff x="784306" y="4079276"/>
            <a:chExt cx="4557000" cy="1273200"/>
          </a:xfrm>
        </p:grpSpPr>
        <p:sp>
          <p:nvSpPr>
            <p:cNvPr id="878" name="Google Shape;878;p103"/>
            <p:cNvSpPr/>
            <p:nvPr/>
          </p:nvSpPr>
          <p:spPr>
            <a:xfrm>
              <a:off x="784306" y="4079276"/>
              <a:ext cx="4557000" cy="12732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9" name="Google Shape;879;p103"/>
            <p:cNvSpPr/>
            <p:nvPr/>
          </p:nvSpPr>
          <p:spPr>
            <a:xfrm>
              <a:off x="1795185" y="4419904"/>
              <a:ext cx="3392400" cy="569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Netherlands Surgeon Topic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i="1" lang="en-US" sz="1600"/>
                <a:t>Talk about the controversy around the Dutch surgeon in Africa who tried to raise awareness about effects of religious circumcision</a:t>
              </a:r>
              <a:endParaRPr i="1" sz="1600"/>
            </a:p>
            <a:p>
              <a:pPr indent="0" lvl="0" marL="0" marR="0" rtl="0" algn="l">
                <a:lnSpc>
                  <a:spcPct val="100000"/>
                </a:lnSpc>
                <a:spcBef>
                  <a:spcPts val="600"/>
                </a:spcBef>
                <a:spcAft>
                  <a:spcPts val="0"/>
                </a:spcAft>
                <a:buClr>
                  <a:srgbClr val="000000"/>
                </a:buClr>
                <a:buSzPts val="1600"/>
                <a:buFont typeface="Arial"/>
                <a:buNone/>
              </a:pPr>
              <a:r>
                <a:rPr i="1" lang="en-US" sz="1600"/>
                <a:t>Sentiment - Mixed</a:t>
              </a:r>
              <a:endParaRPr i="1" sz="1600"/>
            </a:p>
          </p:txBody>
        </p:sp>
      </p:grpSp>
      <p:pic>
        <p:nvPicPr>
          <p:cNvPr id="880" name="Google Shape;880;p103"/>
          <p:cNvPicPr preferRelativeResize="0"/>
          <p:nvPr/>
        </p:nvPicPr>
        <p:blipFill>
          <a:blip r:embed="rId6">
            <a:alphaModFix/>
          </a:blip>
          <a:stretch>
            <a:fillRect/>
          </a:stretch>
        </p:blipFill>
        <p:spPr>
          <a:xfrm>
            <a:off x="1137866" y="929625"/>
            <a:ext cx="537225" cy="546650"/>
          </a:xfrm>
          <a:prstGeom prst="rect">
            <a:avLst/>
          </a:prstGeom>
          <a:noFill/>
          <a:ln>
            <a:noFill/>
          </a:ln>
        </p:spPr>
      </p:pic>
      <p:pic>
        <p:nvPicPr>
          <p:cNvPr id="881" name="Google Shape;881;p103"/>
          <p:cNvPicPr preferRelativeResize="0"/>
          <p:nvPr/>
        </p:nvPicPr>
        <p:blipFill>
          <a:blip r:embed="rId7">
            <a:alphaModFix/>
          </a:blip>
          <a:stretch>
            <a:fillRect/>
          </a:stretch>
        </p:blipFill>
        <p:spPr>
          <a:xfrm>
            <a:off x="7102275" y="706053"/>
            <a:ext cx="586875" cy="6317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04"/>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87" name="Google Shape;887;p104"/>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888" name="Google Shape;888;p104"/>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Themes on Africa</a:t>
            </a:r>
            <a:endParaRPr b="1" i="0" sz="2800" u="none" cap="none" strike="noStrike">
              <a:solidFill>
                <a:srgbClr val="095879"/>
              </a:solidFill>
              <a:latin typeface="Quattrocento Sans"/>
              <a:ea typeface="Quattrocento Sans"/>
              <a:cs typeface="Quattrocento Sans"/>
              <a:sym typeface="Quattrocento Sans"/>
            </a:endParaRPr>
          </a:p>
        </p:txBody>
      </p:sp>
      <p:sp>
        <p:nvSpPr>
          <p:cNvPr id="889" name="Google Shape;889;p104"/>
          <p:cNvSpPr/>
          <p:nvPr/>
        </p:nvSpPr>
        <p:spPr>
          <a:xfrm>
            <a:off x="1067395" y="773436"/>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Hate towards Capitalism</a:t>
            </a:r>
            <a:endParaRPr b="0" i="0" sz="1400" u="none" cap="none" strike="noStrike">
              <a:solidFill>
                <a:srgbClr val="000000"/>
              </a:solidFill>
              <a:latin typeface="Arial"/>
              <a:ea typeface="Arial"/>
              <a:cs typeface="Arial"/>
              <a:sym typeface="Arial"/>
            </a:endParaRPr>
          </a:p>
        </p:txBody>
      </p:sp>
      <p:sp>
        <p:nvSpPr>
          <p:cNvPr id="890" name="Google Shape;890;p104"/>
          <p:cNvSpPr/>
          <p:nvPr/>
        </p:nvSpPr>
        <p:spPr>
          <a:xfrm>
            <a:off x="6638834" y="752577"/>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Politics in Healthcare</a:t>
            </a:r>
            <a:endParaRPr b="0" i="0" sz="1800" u="none" cap="none" strike="noStrike">
              <a:solidFill>
                <a:srgbClr val="FFFFFF"/>
              </a:solidFill>
              <a:latin typeface="Quattrocento Sans"/>
              <a:ea typeface="Quattrocento Sans"/>
              <a:cs typeface="Quattrocento Sans"/>
              <a:sym typeface="Quattrocento Sans"/>
            </a:endParaRPr>
          </a:p>
        </p:txBody>
      </p:sp>
      <p:sp>
        <p:nvSpPr>
          <p:cNvPr id="891" name="Google Shape;891;p104"/>
          <p:cNvSpPr/>
          <p:nvPr/>
        </p:nvSpPr>
        <p:spPr>
          <a:xfrm>
            <a:off x="3609385" y="3725185"/>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Quattrocento Sans"/>
                <a:ea typeface="Quattrocento Sans"/>
                <a:cs typeface="Quattrocento Sans"/>
                <a:sym typeface="Quattrocento Sans"/>
              </a:rPr>
              <a:t>Netherlands Surgeon topic</a:t>
            </a:r>
            <a:endParaRPr b="0" i="0" sz="1800" u="none" cap="none" strike="noStrike">
              <a:solidFill>
                <a:srgbClr val="FFFFFF"/>
              </a:solidFill>
              <a:latin typeface="Quattrocento Sans"/>
              <a:ea typeface="Quattrocento Sans"/>
              <a:cs typeface="Quattrocento Sans"/>
              <a:sym typeface="Quattrocento Sans"/>
            </a:endParaRPr>
          </a:p>
        </p:txBody>
      </p:sp>
      <p:pic>
        <p:nvPicPr>
          <p:cNvPr id="892" name="Google Shape;892;p104"/>
          <p:cNvPicPr preferRelativeResize="0"/>
          <p:nvPr/>
        </p:nvPicPr>
        <p:blipFill rotWithShape="1">
          <a:blip r:embed="rId3">
            <a:alphaModFix/>
          </a:blip>
          <a:srcRect b="0" l="0" r="0" t="0"/>
          <a:stretch/>
        </p:blipFill>
        <p:spPr>
          <a:xfrm>
            <a:off x="575570" y="1143874"/>
            <a:ext cx="4832454" cy="2432389"/>
          </a:xfrm>
          <a:prstGeom prst="rect">
            <a:avLst/>
          </a:prstGeom>
          <a:noFill/>
          <a:ln>
            <a:noFill/>
          </a:ln>
        </p:spPr>
      </p:pic>
      <p:pic>
        <p:nvPicPr>
          <p:cNvPr id="893" name="Google Shape;893;p104"/>
          <p:cNvPicPr preferRelativeResize="0"/>
          <p:nvPr/>
        </p:nvPicPr>
        <p:blipFill rotWithShape="1">
          <a:blip r:embed="rId4">
            <a:alphaModFix/>
          </a:blip>
          <a:srcRect b="0" l="0" r="0" t="0"/>
          <a:stretch/>
        </p:blipFill>
        <p:spPr>
          <a:xfrm>
            <a:off x="6240262" y="1112152"/>
            <a:ext cx="4662871" cy="2391216"/>
          </a:xfrm>
          <a:prstGeom prst="rect">
            <a:avLst/>
          </a:prstGeom>
          <a:noFill/>
          <a:ln>
            <a:noFill/>
          </a:ln>
        </p:spPr>
      </p:pic>
      <p:pic>
        <p:nvPicPr>
          <p:cNvPr id="894" name="Google Shape;894;p104"/>
          <p:cNvPicPr preferRelativeResize="0"/>
          <p:nvPr/>
        </p:nvPicPr>
        <p:blipFill rotWithShape="1">
          <a:blip r:embed="rId5">
            <a:alphaModFix/>
          </a:blip>
          <a:srcRect b="0" l="0" r="0" t="0"/>
          <a:stretch/>
        </p:blipFill>
        <p:spPr>
          <a:xfrm>
            <a:off x="2991797" y="4081319"/>
            <a:ext cx="5164455" cy="2504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g7a6f55cc25_0_6"/>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900" name="Google Shape;900;g7a6f55cc25_0_6"/>
          <p:cNvSpPr/>
          <p:nvPr/>
        </p:nvSpPr>
        <p:spPr>
          <a:xfrm>
            <a:off x="123925" y="43425"/>
            <a:ext cx="85092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lang="en-US" sz="2800">
                <a:solidFill>
                  <a:srgbClr val="095879"/>
                </a:solidFill>
                <a:latin typeface="Quattrocento Sans"/>
                <a:ea typeface="Quattrocento Sans"/>
                <a:cs typeface="Quattrocento Sans"/>
                <a:sym typeface="Quattrocento Sans"/>
              </a:rPr>
              <a:t>What experts say!</a:t>
            </a:r>
            <a:endParaRPr b="1" i="0" sz="2800" u="none" cap="none" strike="noStrike">
              <a:solidFill>
                <a:srgbClr val="095879"/>
              </a:solidFill>
              <a:latin typeface="Quattrocento Sans"/>
              <a:ea typeface="Quattrocento Sans"/>
              <a:cs typeface="Quattrocento Sans"/>
              <a:sym typeface="Quattrocento Sans"/>
            </a:endParaRPr>
          </a:p>
        </p:txBody>
      </p:sp>
      <p:sp>
        <p:nvSpPr>
          <p:cNvPr id="901" name="Google Shape;901;g7a6f55cc25_0_6"/>
          <p:cNvSpPr txBox="1"/>
          <p:nvPr>
            <p:ph idx="12" type="sldNum"/>
          </p:nvPr>
        </p:nvSpPr>
        <p:spPr>
          <a:xfrm>
            <a:off x="9285849" y="6525163"/>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02" name="Google Shape;902;g7a6f55cc25_0_6"/>
          <p:cNvSpPr txBox="1"/>
          <p:nvPr/>
        </p:nvSpPr>
        <p:spPr>
          <a:xfrm>
            <a:off x="242925" y="817850"/>
            <a:ext cx="11473500" cy="587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95879"/>
              </a:solidFill>
              <a:latin typeface="Arial"/>
              <a:ea typeface="Arial"/>
              <a:cs typeface="Arial"/>
              <a:sym typeface="Arial"/>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Medicare-for-all plan</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i="0" lang="en-US" sz="1800" u="none" cap="none" strike="noStrike">
                <a:solidFill>
                  <a:srgbClr val="000000"/>
                </a:solidFill>
                <a:highlight>
                  <a:srgbClr val="FFFFFF"/>
                </a:highlight>
                <a:latin typeface="Calibri"/>
                <a:ea typeface="Calibri"/>
                <a:cs typeface="Calibri"/>
                <a:sym typeface="Calibri"/>
              </a:rPr>
              <a:t>A lot of people don’t have medical insurance coverage. Bernie Sander’s introduced a plan to transition to a single-payer health care system, which  would mean that everyone will have health coverage and nobody would have to pay out of their pockets</a:t>
            </a:r>
            <a:endParaRPr i="0" sz="1800" u="none" cap="none" strike="noStrike">
              <a:solidFill>
                <a:srgbClr val="000000"/>
              </a:solidFill>
              <a:latin typeface="Calibri"/>
              <a:ea typeface="Calibri"/>
              <a:cs typeface="Calibri"/>
              <a:sym typeface="Calibri"/>
            </a:endParaRPr>
          </a:p>
          <a:p>
            <a:pPr indent="0" lvl="0" marL="914400" marR="0" rtl="0" algn="l">
              <a:lnSpc>
                <a:spcPct val="115000"/>
              </a:lnSpc>
              <a:spcBef>
                <a:spcPts val="0"/>
              </a:spcBef>
              <a:spcAft>
                <a:spcPts val="0"/>
              </a:spcAft>
              <a:buClr>
                <a:srgbClr val="000000"/>
              </a:buClr>
              <a:buSzPts val="1800"/>
              <a:buFont typeface="Arial"/>
              <a:buNone/>
            </a:pPr>
            <a:r>
              <a:t/>
            </a:r>
            <a:endParaRPr i="0" sz="1800" u="none" cap="none" strike="noStrike">
              <a:solidFill>
                <a:srgbClr val="095879"/>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Are suicide and death covered under insurance?</a:t>
            </a:r>
            <a:endParaRPr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i="0" lang="en-US" sz="1800" u="none" cap="none" strike="noStrike">
                <a:solidFill>
                  <a:srgbClr val="000000"/>
                </a:solidFill>
                <a:highlight>
                  <a:srgbClr val="FFFFFF"/>
                </a:highlight>
                <a:latin typeface="Calibri"/>
                <a:ea typeface="Calibri"/>
                <a:cs typeface="Calibri"/>
                <a:sym typeface="Calibri"/>
              </a:rPr>
              <a:t>Under federal rules from the HIPAA, health plans can’t deny insurance because of a specific medical condition like depression. However, insurers sometimes refuse to cover injuries that are intentionally self-inflicted including suicide</a:t>
            </a:r>
            <a:endParaRPr i="0" sz="1800" u="none" cap="none" strike="noStrike">
              <a:solidFill>
                <a:srgbClr val="000000"/>
              </a:solidFill>
              <a:highlight>
                <a:srgbClr val="FFFFFF"/>
              </a:highlight>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i="0" sz="1800" u="none" cap="none" strike="noStrike">
              <a:solidFill>
                <a:srgbClr val="000000"/>
              </a:solidFill>
              <a:highlight>
                <a:srgbClr val="FFFFFF"/>
              </a:highlight>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How to improve the quality of healthcare facilities across regions</a:t>
            </a:r>
            <a:endParaRPr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i="0" lang="en-US" sz="1800" u="none" cap="none" strike="noStrike">
                <a:solidFill>
                  <a:srgbClr val="000000"/>
                </a:solidFill>
                <a:latin typeface="Calibri"/>
                <a:ea typeface="Calibri"/>
                <a:cs typeface="Calibri"/>
                <a:sym typeface="Calibri"/>
              </a:rPr>
              <a:t>The healthcare systems across countries still face a significant number of challenges which need to be worked on. Experts are discussing and providing suggestions on how to improve the systems</a:t>
            </a:r>
            <a:endParaRPr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i="0" sz="1800" u="none" cap="none" strike="noStrike">
              <a:solidFill>
                <a:srgbClr val="095879"/>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Measure of price premium earned by healthcare providers</a:t>
            </a:r>
            <a:endParaRPr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i="0" lang="en-US" sz="1800" u="none" cap="none" strike="noStrike">
                <a:solidFill>
                  <a:srgbClr val="212121"/>
                </a:solidFill>
                <a:highlight>
                  <a:srgbClr val="FFFFFF"/>
                </a:highlight>
                <a:latin typeface="Calibri"/>
                <a:ea typeface="Calibri"/>
                <a:cs typeface="Calibri"/>
                <a:sym typeface="Calibri"/>
              </a:rPr>
              <a:t>Heavy federal subsidies are designed to offset premium increases by insurers in the healthcare marketplace. That means there is more money being generated in that industry than ever before</a:t>
            </a:r>
            <a:endParaRPr i="0" sz="1800" u="none" cap="none" strike="noStrike">
              <a:solidFill>
                <a:srgbClr val="095879"/>
              </a:solidFill>
              <a:latin typeface="Calibri"/>
              <a:ea typeface="Calibri"/>
              <a:cs typeface="Calibri"/>
              <a:sym typeface="Calibri"/>
            </a:endParaRPr>
          </a:p>
        </p:txBody>
      </p:sp>
      <p:pic>
        <p:nvPicPr>
          <p:cNvPr id="903" name="Google Shape;903;g7a6f55cc25_0_6"/>
          <p:cNvPicPr preferRelativeResize="0"/>
          <p:nvPr/>
        </p:nvPicPr>
        <p:blipFill>
          <a:blip r:embed="rId3">
            <a:alphaModFix/>
          </a:blip>
          <a:stretch>
            <a:fillRect/>
          </a:stretch>
        </p:blipFill>
        <p:spPr>
          <a:xfrm>
            <a:off x="3204150" y="142100"/>
            <a:ext cx="571425" cy="546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g7a6f55cc25_3_2"/>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909" name="Google Shape;909;g7a6f55cc25_3_2"/>
          <p:cNvSpPr/>
          <p:nvPr/>
        </p:nvSpPr>
        <p:spPr>
          <a:xfrm>
            <a:off x="123927" y="43425"/>
            <a:ext cx="82851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t/>
            </a:r>
            <a:endParaRPr b="0" i="0" sz="2800" u="none" cap="none" strike="noStrike">
              <a:solidFill>
                <a:srgbClr val="095879"/>
              </a:solidFill>
              <a:latin typeface="Quattrocento Sans"/>
              <a:ea typeface="Quattrocento Sans"/>
              <a:cs typeface="Quattrocento Sans"/>
              <a:sym typeface="Quattrocento Sans"/>
            </a:endParaRPr>
          </a:p>
        </p:txBody>
      </p:sp>
      <p:sp>
        <p:nvSpPr>
          <p:cNvPr id="910" name="Google Shape;910;g7a6f55cc25_3_2"/>
          <p:cNvSpPr txBox="1"/>
          <p:nvPr>
            <p:ph idx="12" type="sldNum"/>
          </p:nvPr>
        </p:nvSpPr>
        <p:spPr>
          <a:xfrm>
            <a:off x="9285849" y="6525163"/>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11" name="Google Shape;911;g7a6f55cc25_3_2"/>
          <p:cNvSpPr txBox="1"/>
          <p:nvPr/>
        </p:nvSpPr>
        <p:spPr>
          <a:xfrm>
            <a:off x="280300" y="986025"/>
            <a:ext cx="11748900" cy="587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rgbClr val="095879"/>
              </a:solidFill>
              <a:latin typeface="Arial"/>
              <a:ea typeface="Arial"/>
              <a:cs typeface="Arial"/>
              <a:sym typeface="Arial"/>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Uninsured and Facing an Emergency? Know Your Rights!</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i="0" lang="en-US" sz="1800" u="none" cap="none" strike="noStrike">
                <a:solidFill>
                  <a:srgbClr val="000000"/>
                </a:solidFill>
                <a:latin typeface="Calibri"/>
                <a:ea typeface="Calibri"/>
                <a:cs typeface="Calibri"/>
                <a:sym typeface="Calibri"/>
              </a:rPr>
              <a:t>As an uninsured individual, you have the right to adequate care at hospitals if your situation qualifies as an emergency</a:t>
            </a:r>
            <a:endParaRPr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Do people trust the healthcare system?</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i="0" lang="en-US" sz="1800" u="none" cap="none" strike="noStrike">
                <a:solidFill>
                  <a:srgbClr val="000000"/>
                </a:solidFill>
                <a:latin typeface="Calibri"/>
                <a:ea typeface="Calibri"/>
                <a:cs typeface="Calibri"/>
                <a:sym typeface="Calibri"/>
              </a:rPr>
              <a:t>The concept of trust in healthcare system is important because it involves a certain level or risk and uncertainty for the patient. Having high level of trust has benefits like perception of better care, greater acceptance to recommended treatment and adherence to treatment</a:t>
            </a:r>
            <a:endParaRPr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How to improve quality of care in health facilities?</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i="0" lang="en-US" sz="1800" u="none" cap="none" strike="noStrike">
                <a:solidFill>
                  <a:srgbClr val="000000"/>
                </a:solidFill>
                <a:latin typeface="Calibri"/>
                <a:ea typeface="Calibri"/>
                <a:cs typeface="Calibri"/>
                <a:sym typeface="Calibri"/>
              </a:rPr>
              <a:t>Improving patient care has become a priority for all health care providers with the overall objective of achieving a high degree of patient satisfaction. Health care systems in developing countries face an even greater challenge since quality and cost recovery must be balanced with equal opportunities in patient care</a:t>
            </a:r>
            <a:endParaRPr i="0" sz="18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t/>
            </a:r>
            <a:endParaRPr i="0" sz="1800" u="none" cap="none" strike="noStrike">
              <a:solidFill>
                <a:srgbClr val="000000"/>
              </a:solidFill>
              <a:latin typeface="Calibri"/>
              <a:ea typeface="Calibri"/>
              <a:cs typeface="Calibri"/>
              <a:sym typeface="Calibri"/>
            </a:endParaRPr>
          </a:p>
          <a:p>
            <a:pPr indent="-342900" lvl="0" marL="457200" marR="0" rtl="0" algn="l">
              <a:lnSpc>
                <a:spcPct val="115000"/>
              </a:lnSpc>
              <a:spcBef>
                <a:spcPts val="0"/>
              </a:spcBef>
              <a:spcAft>
                <a:spcPts val="0"/>
              </a:spcAft>
              <a:buClr>
                <a:srgbClr val="095879"/>
              </a:buClr>
              <a:buSzPts val="1800"/>
              <a:buFont typeface="Calibri"/>
              <a:buChar char="●"/>
            </a:pPr>
            <a:r>
              <a:rPr b="1" i="0" lang="en-US" sz="1800" u="none" cap="none" strike="noStrike">
                <a:solidFill>
                  <a:srgbClr val="095879"/>
                </a:solidFill>
                <a:latin typeface="Calibri"/>
                <a:ea typeface="Calibri"/>
                <a:cs typeface="Calibri"/>
                <a:sym typeface="Calibri"/>
              </a:rPr>
              <a:t>Government intervention in health care reforms</a:t>
            </a:r>
            <a:endParaRPr b="1" i="0" sz="1800" u="none" cap="none" strike="noStrike">
              <a:solidFill>
                <a:srgbClr val="095879"/>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800"/>
              <a:buFont typeface="Arial"/>
              <a:buNone/>
            </a:pPr>
            <a:r>
              <a:rPr i="0" lang="en-US" sz="1800" u="none" cap="none" strike="noStrike">
                <a:solidFill>
                  <a:srgbClr val="000000"/>
                </a:solidFill>
                <a:latin typeface="Calibri"/>
                <a:ea typeface="Calibri"/>
                <a:cs typeface="Calibri"/>
                <a:sym typeface="Calibri"/>
              </a:rPr>
              <a:t>The success of any health ministry reforms depends on how progressively the government roles out the changes</a:t>
            </a:r>
            <a:endParaRPr b="1" i="0" sz="1800" u="none" cap="none" strike="noStrike">
              <a:solidFill>
                <a:srgbClr val="095879"/>
              </a:solidFill>
              <a:latin typeface="Calibri"/>
              <a:ea typeface="Calibri"/>
              <a:cs typeface="Calibri"/>
              <a:sym typeface="Calibri"/>
            </a:endParaRPr>
          </a:p>
        </p:txBody>
      </p:sp>
      <p:pic>
        <p:nvPicPr>
          <p:cNvPr id="912" name="Google Shape;912;g7a6f55cc25_3_2"/>
          <p:cNvPicPr preferRelativeResize="0"/>
          <p:nvPr/>
        </p:nvPicPr>
        <p:blipFill rotWithShape="1">
          <a:blip r:embed="rId3">
            <a:alphaModFix/>
          </a:blip>
          <a:srcRect b="6785" l="10725" r="11947" t="0"/>
          <a:stretch/>
        </p:blipFill>
        <p:spPr>
          <a:xfrm>
            <a:off x="373750" y="0"/>
            <a:ext cx="2036825" cy="1208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07"/>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18" name="Google Shape;918;p107"/>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19" name="Google Shape;919;p107"/>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Unsupervised Extractive Summarization</a:t>
            </a:r>
            <a:endParaRPr b="1" i="0" sz="2800" u="none" cap="none" strike="noStrike">
              <a:solidFill>
                <a:srgbClr val="095879"/>
              </a:solidFill>
              <a:latin typeface="Quattrocento Sans"/>
              <a:ea typeface="Quattrocento Sans"/>
              <a:cs typeface="Quattrocento Sans"/>
              <a:sym typeface="Quattrocento Sans"/>
            </a:endParaRPr>
          </a:p>
        </p:txBody>
      </p:sp>
      <p:grpSp>
        <p:nvGrpSpPr>
          <p:cNvPr id="920" name="Google Shape;920;p107"/>
          <p:cNvGrpSpPr/>
          <p:nvPr/>
        </p:nvGrpSpPr>
        <p:grpSpPr>
          <a:xfrm>
            <a:off x="504586" y="1061564"/>
            <a:ext cx="11182827" cy="2920572"/>
            <a:chOff x="5567" y="369448"/>
            <a:chExt cx="11182827" cy="2920572"/>
          </a:xfrm>
        </p:grpSpPr>
        <p:sp>
          <p:nvSpPr>
            <p:cNvPr id="921" name="Google Shape;921;p107"/>
            <p:cNvSpPr/>
            <p:nvPr/>
          </p:nvSpPr>
          <p:spPr>
            <a:xfrm>
              <a:off x="5567" y="369448"/>
              <a:ext cx="2531431" cy="1518858"/>
            </a:xfrm>
            <a:prstGeom prst="roundRect">
              <a:avLst>
                <a:gd fmla="val 10000" name="adj"/>
              </a:avLst>
            </a:prstGeom>
            <a:solidFill>
              <a:srgbClr val="09587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07"/>
            <p:cNvSpPr txBox="1"/>
            <p:nvPr/>
          </p:nvSpPr>
          <p:spPr>
            <a:xfrm>
              <a:off x="5567" y="369448"/>
              <a:ext cx="2531431" cy="1012572"/>
            </a:xfrm>
            <a:prstGeom prst="rect">
              <a:avLst/>
            </a:prstGeom>
            <a:noFill/>
            <a:ln>
              <a:noFill/>
            </a:ln>
          </p:spPr>
          <p:txBody>
            <a:bodyPr anchorCtr="0" anchor="t" bIns="76200" lIns="142225" spcFirstLastPara="1" rIns="142225" wrap="square" tIns="142225">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Scrape data from Wordpress using Octoparse</a:t>
              </a:r>
              <a:endParaRPr b="0" i="0" sz="2000" u="none" cap="none" strike="noStrike">
                <a:solidFill>
                  <a:schemeClr val="lt1"/>
                </a:solidFill>
                <a:latin typeface="Arial"/>
                <a:ea typeface="Arial"/>
                <a:cs typeface="Arial"/>
                <a:sym typeface="Arial"/>
              </a:endParaRPr>
            </a:p>
          </p:txBody>
        </p:sp>
        <p:sp>
          <p:nvSpPr>
            <p:cNvPr id="923" name="Google Shape;923;p107"/>
            <p:cNvSpPr/>
            <p:nvPr/>
          </p:nvSpPr>
          <p:spPr>
            <a:xfrm>
              <a:off x="524053" y="1382020"/>
              <a:ext cx="2531431" cy="1908000"/>
            </a:xfrm>
            <a:prstGeom prst="roundRect">
              <a:avLst>
                <a:gd fmla="val 10000" name="adj"/>
              </a:avLst>
            </a:prstGeom>
            <a:solidFill>
              <a:schemeClr val="lt1">
                <a:alpha val="89803"/>
              </a:schemeClr>
            </a:solidFill>
            <a:ln cap="flat" cmpd="sng" w="25400">
              <a:solidFill>
                <a:srgbClr val="0958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07"/>
            <p:cNvSpPr txBox="1"/>
            <p:nvPr/>
          </p:nvSpPr>
          <p:spPr>
            <a:xfrm>
              <a:off x="579936" y="1437903"/>
              <a:ext cx="2419665" cy="1796234"/>
            </a:xfrm>
            <a:prstGeom prst="rect">
              <a:avLst/>
            </a:prstGeom>
            <a:noFill/>
            <a:ln>
              <a:noFill/>
            </a:ln>
          </p:spPr>
          <p:txBody>
            <a:bodyPr anchorCtr="0" anchor="t" bIns="142225" lIns="142225" spcFirstLastPara="1" rIns="142225" wrap="square" tIns="142225">
              <a:noAutofit/>
            </a:bodyPr>
            <a:lstStyle/>
            <a:p>
              <a:pPr indent="-228600" lvl="1" marL="228600" marR="0" rtl="0" algn="l">
                <a:lnSpc>
                  <a:spcPct val="90000"/>
                </a:lnSpc>
                <a:spcBef>
                  <a:spcPts val="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Blog 1</a:t>
              </a:r>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Blog 2</a:t>
              </a:r>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Blog n</a:t>
              </a:r>
              <a:endParaRPr/>
            </a:p>
          </p:txBody>
        </p:sp>
        <p:sp>
          <p:nvSpPr>
            <p:cNvPr id="925" name="Google Shape;925;p107"/>
            <p:cNvSpPr/>
            <p:nvPr/>
          </p:nvSpPr>
          <p:spPr>
            <a:xfrm>
              <a:off x="2920755" y="560607"/>
              <a:ext cx="813562" cy="630253"/>
            </a:xfrm>
            <a:prstGeom prst="rightArrow">
              <a:avLst>
                <a:gd fmla="val 60000" name="adj1"/>
                <a:gd fmla="val 50000" name="adj2"/>
              </a:avLst>
            </a:prstGeom>
            <a:solidFill>
              <a:srgbClr val="30B9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07"/>
            <p:cNvSpPr txBox="1"/>
            <p:nvPr/>
          </p:nvSpPr>
          <p:spPr>
            <a:xfrm>
              <a:off x="2920755" y="686658"/>
              <a:ext cx="624486" cy="37815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927" name="Google Shape;927;p107"/>
            <p:cNvSpPr/>
            <p:nvPr/>
          </p:nvSpPr>
          <p:spPr>
            <a:xfrm>
              <a:off x="4072022" y="369448"/>
              <a:ext cx="2531431" cy="1518858"/>
            </a:xfrm>
            <a:prstGeom prst="roundRect">
              <a:avLst>
                <a:gd fmla="val 10000" name="adj"/>
              </a:avLst>
            </a:prstGeom>
            <a:solidFill>
              <a:srgbClr val="09587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07"/>
            <p:cNvSpPr txBox="1"/>
            <p:nvPr/>
          </p:nvSpPr>
          <p:spPr>
            <a:xfrm>
              <a:off x="4072022" y="369448"/>
              <a:ext cx="2531431" cy="1012572"/>
            </a:xfrm>
            <a:prstGeom prst="rect">
              <a:avLst/>
            </a:prstGeom>
            <a:noFill/>
            <a:ln>
              <a:noFill/>
            </a:ln>
          </p:spPr>
          <p:txBody>
            <a:bodyPr anchorCtr="0" anchor="t" bIns="76200" lIns="142225" spcFirstLastPara="1" rIns="142225" wrap="square" tIns="142225">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Tokenize and vectorize each sentence (</a:t>
              </a:r>
              <a:r>
                <a:rPr b="1" i="0" lang="en-US" sz="2000" u="none" cap="none" strike="noStrike">
                  <a:solidFill>
                    <a:schemeClr val="lt1"/>
                  </a:solidFill>
                  <a:latin typeface="Arial"/>
                  <a:ea typeface="Arial"/>
                  <a:cs typeface="Arial"/>
                  <a:sym typeface="Arial"/>
                </a:rPr>
                <a:t>S</a:t>
              </a:r>
              <a:r>
                <a:rPr b="0" i="0" lang="en-US" sz="2000" u="none" cap="none" strike="noStrike">
                  <a:solidFill>
                    <a:schemeClr val="lt1"/>
                  </a:solidFill>
                  <a:latin typeface="Arial"/>
                  <a:ea typeface="Arial"/>
                  <a:cs typeface="Arial"/>
                  <a:sym typeface="Arial"/>
                </a:rPr>
                <a:t>)</a:t>
              </a:r>
              <a:endParaRPr/>
            </a:p>
          </p:txBody>
        </p:sp>
        <p:sp>
          <p:nvSpPr>
            <p:cNvPr id="929" name="Google Shape;929;p107"/>
            <p:cNvSpPr/>
            <p:nvPr/>
          </p:nvSpPr>
          <p:spPr>
            <a:xfrm>
              <a:off x="4590508" y="1382020"/>
              <a:ext cx="2531431" cy="1908000"/>
            </a:xfrm>
            <a:prstGeom prst="roundRect">
              <a:avLst>
                <a:gd fmla="val 10000" name="adj"/>
              </a:avLst>
            </a:prstGeom>
            <a:solidFill>
              <a:schemeClr val="lt1">
                <a:alpha val="89803"/>
              </a:schemeClr>
            </a:solidFill>
            <a:ln cap="flat" cmpd="sng" w="25400">
              <a:solidFill>
                <a:srgbClr val="0958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7"/>
            <p:cNvSpPr txBox="1"/>
            <p:nvPr/>
          </p:nvSpPr>
          <p:spPr>
            <a:xfrm>
              <a:off x="4646391" y="1437903"/>
              <a:ext cx="2419665" cy="1796234"/>
            </a:xfrm>
            <a:prstGeom prst="rect">
              <a:avLst/>
            </a:prstGeom>
            <a:noFill/>
            <a:ln>
              <a:noFill/>
            </a:ln>
          </p:spPr>
          <p:txBody>
            <a:bodyPr anchorCtr="0" anchor="t" bIns="142225" lIns="142225" spcFirstLastPara="1" rIns="142225" wrap="square" tIns="142225">
              <a:noAutofit/>
            </a:bodyPr>
            <a:lstStyle/>
            <a:p>
              <a:pPr indent="-228600" lvl="1" marL="228600" marR="0" rtl="0" algn="l">
                <a:lnSpc>
                  <a:spcPct val="9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11</a:t>
              </a:r>
              <a:r>
                <a:rPr b="0" i="0" lang="en-US" sz="2000" u="none" cap="none" strike="noStrike">
                  <a:solidFill>
                    <a:srgbClr val="000000"/>
                  </a:solidFill>
                  <a:latin typeface="Arial"/>
                  <a:ea typeface="Arial"/>
                  <a:cs typeface="Arial"/>
                  <a:sym typeface="Arial"/>
                </a:rPr>
                <a:t> | </a:t>
              </a: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12</a:t>
              </a:r>
              <a:r>
                <a:rPr b="0" i="0" lang="en-US" sz="2000" u="none" cap="none" strike="noStrike">
                  <a:solidFill>
                    <a:srgbClr val="000000"/>
                  </a:solidFill>
                  <a:latin typeface="Arial"/>
                  <a:ea typeface="Arial"/>
                  <a:cs typeface="Arial"/>
                  <a:sym typeface="Arial"/>
                </a:rPr>
                <a:t>| …….</a:t>
              </a:r>
              <a:endParaRPr/>
            </a:p>
            <a:p>
              <a:pPr indent="-228600" lvl="1" marL="228600" marR="0" rtl="0" algn="l">
                <a:lnSpc>
                  <a:spcPct val="90000"/>
                </a:lnSpc>
                <a:spcBef>
                  <a:spcPts val="3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21</a:t>
              </a:r>
              <a:r>
                <a:rPr b="0" i="0" lang="en-US" sz="2000" u="none" cap="none" strike="noStrike">
                  <a:solidFill>
                    <a:srgbClr val="000000"/>
                  </a:solidFill>
                  <a:latin typeface="Arial"/>
                  <a:ea typeface="Arial"/>
                  <a:cs typeface="Arial"/>
                  <a:sym typeface="Arial"/>
                </a:rPr>
                <a:t> | </a:t>
              </a: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22</a:t>
              </a:r>
              <a:r>
                <a:rPr b="0" i="0" lang="en-US" sz="2000" u="none" cap="none" strike="noStrike">
                  <a:solidFill>
                    <a:srgbClr val="000000"/>
                  </a:solidFill>
                  <a:latin typeface="Arial"/>
                  <a:ea typeface="Arial"/>
                  <a:cs typeface="Arial"/>
                  <a:sym typeface="Arial"/>
                </a:rPr>
                <a:t>| ….…</a:t>
              </a:r>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a:p>
            <a:p>
              <a:pPr indent="-228600" lvl="1" marL="228600" marR="0" rtl="0" algn="l">
                <a:lnSpc>
                  <a:spcPct val="90000"/>
                </a:lnSpc>
                <a:spcBef>
                  <a:spcPts val="3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n1</a:t>
              </a:r>
              <a:r>
                <a:rPr b="1" baseline="30000" i="0" lang="en-US" sz="2000" u="none" cap="none" strike="noStrike">
                  <a:solidFill>
                    <a:srgbClr val="000000"/>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n2</a:t>
              </a:r>
              <a:r>
                <a:rPr b="1" baseline="30000" i="0" lang="en-US" sz="2000" u="none" cap="none" strike="noStrike">
                  <a:solidFill>
                    <a:srgbClr val="000000"/>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 …….</a:t>
              </a:r>
              <a:r>
                <a:rPr b="0" baseline="-25000" i="0" lang="en-US" sz="2000" u="none" cap="none" strike="noStrike">
                  <a:solidFill>
                    <a:srgbClr val="000000"/>
                  </a:solidFill>
                  <a:latin typeface="Arial"/>
                  <a:ea typeface="Arial"/>
                  <a:cs typeface="Arial"/>
                  <a:sym typeface="Arial"/>
                </a:rPr>
                <a:t> </a:t>
              </a:r>
              <a:endParaRPr b="1" baseline="30000" i="0" sz="2000" u="none" cap="none" strike="noStrike">
                <a:solidFill>
                  <a:srgbClr val="000000"/>
                </a:solidFill>
                <a:latin typeface="Arial"/>
                <a:ea typeface="Arial"/>
                <a:cs typeface="Arial"/>
                <a:sym typeface="Arial"/>
              </a:endParaRPr>
            </a:p>
          </p:txBody>
        </p:sp>
        <p:sp>
          <p:nvSpPr>
            <p:cNvPr id="931" name="Google Shape;931;p107"/>
            <p:cNvSpPr/>
            <p:nvPr/>
          </p:nvSpPr>
          <p:spPr>
            <a:xfrm>
              <a:off x="6987210" y="560607"/>
              <a:ext cx="813562" cy="630253"/>
            </a:xfrm>
            <a:prstGeom prst="rightArrow">
              <a:avLst>
                <a:gd fmla="val 60000" name="adj1"/>
                <a:gd fmla="val 50000" name="adj2"/>
              </a:avLst>
            </a:prstGeom>
            <a:solidFill>
              <a:srgbClr val="30B9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07"/>
            <p:cNvSpPr txBox="1"/>
            <p:nvPr/>
          </p:nvSpPr>
          <p:spPr>
            <a:xfrm>
              <a:off x="6987210" y="686658"/>
              <a:ext cx="624486" cy="378151"/>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933" name="Google Shape;933;p107"/>
            <p:cNvSpPr/>
            <p:nvPr/>
          </p:nvSpPr>
          <p:spPr>
            <a:xfrm>
              <a:off x="8138477" y="369448"/>
              <a:ext cx="2531431" cy="1518858"/>
            </a:xfrm>
            <a:prstGeom prst="roundRect">
              <a:avLst>
                <a:gd fmla="val 10000" name="adj"/>
              </a:avLst>
            </a:prstGeom>
            <a:solidFill>
              <a:srgbClr val="09587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07"/>
            <p:cNvSpPr txBox="1"/>
            <p:nvPr/>
          </p:nvSpPr>
          <p:spPr>
            <a:xfrm>
              <a:off x="8138477" y="369448"/>
              <a:ext cx="2531431" cy="1012572"/>
            </a:xfrm>
            <a:prstGeom prst="rect">
              <a:avLst/>
            </a:prstGeom>
            <a:noFill/>
            <a:ln>
              <a:noFill/>
            </a:ln>
          </p:spPr>
          <p:txBody>
            <a:bodyPr anchorCtr="0" anchor="t" bIns="76200" lIns="142225" spcFirstLastPara="1" rIns="142225" wrap="square" tIns="142225">
              <a:noAutofit/>
            </a:bodyPr>
            <a:lstStyle/>
            <a:p>
              <a:pPr indent="0" lvl="0" marL="0" marR="0" rtl="0" algn="l">
                <a:lnSpc>
                  <a:spcPct val="9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Perform Cosine similarity (Top 10 sentences)</a:t>
              </a:r>
              <a:endParaRPr/>
            </a:p>
          </p:txBody>
        </p:sp>
        <p:sp>
          <p:nvSpPr>
            <p:cNvPr id="935" name="Google Shape;935;p107"/>
            <p:cNvSpPr/>
            <p:nvPr/>
          </p:nvSpPr>
          <p:spPr>
            <a:xfrm>
              <a:off x="8656963" y="1382020"/>
              <a:ext cx="2531431" cy="1908000"/>
            </a:xfrm>
            <a:prstGeom prst="roundRect">
              <a:avLst>
                <a:gd fmla="val 10000" name="adj"/>
              </a:avLst>
            </a:prstGeom>
            <a:solidFill>
              <a:schemeClr val="lt1">
                <a:alpha val="89803"/>
              </a:schemeClr>
            </a:solidFill>
            <a:ln cap="flat" cmpd="sng" w="25400">
              <a:solidFill>
                <a:srgbClr val="0958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07"/>
            <p:cNvSpPr txBox="1"/>
            <p:nvPr/>
          </p:nvSpPr>
          <p:spPr>
            <a:xfrm>
              <a:off x="8712846" y="1437903"/>
              <a:ext cx="2419665" cy="1796234"/>
            </a:xfrm>
            <a:prstGeom prst="rect">
              <a:avLst/>
            </a:prstGeom>
            <a:noFill/>
            <a:ln>
              <a:noFill/>
            </a:ln>
          </p:spPr>
          <p:txBody>
            <a:bodyPr anchorCtr="0" anchor="t" bIns="142225" lIns="142225" spcFirstLastPara="1" rIns="142225" wrap="square" tIns="142225">
              <a:noAutofit/>
            </a:bodyPr>
            <a:lstStyle/>
            <a:p>
              <a:pPr indent="-228600" lvl="1" marL="228600" marR="0" rtl="0" algn="l">
                <a:lnSpc>
                  <a:spcPct val="90000"/>
                </a:lnSpc>
                <a:spcBef>
                  <a:spcPts val="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11</a:t>
              </a:r>
              <a:r>
                <a:rPr b="0" i="0" lang="en-US" sz="2000" u="none" cap="none" strike="noStrike">
                  <a:solidFill>
                    <a:srgbClr val="000000"/>
                  </a:solidFill>
                  <a:latin typeface="Arial"/>
                  <a:ea typeface="Arial"/>
                  <a:cs typeface="Arial"/>
                  <a:sym typeface="Arial"/>
                </a:rPr>
                <a:t> ~ 60% of k</a:t>
              </a:r>
              <a:r>
                <a:rPr b="0" baseline="-25000" i="0" lang="en-US" sz="2000" u="none" cap="none" strike="noStrike">
                  <a:solidFill>
                    <a:srgbClr val="000000"/>
                  </a:solidFill>
                  <a:latin typeface="Arial"/>
                  <a:ea typeface="Arial"/>
                  <a:cs typeface="Arial"/>
                  <a:sym typeface="Arial"/>
                </a:rPr>
                <a:t>1</a:t>
              </a:r>
              <a:endParaRPr b="1" baseline="-25000" i="0" sz="20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21</a:t>
              </a:r>
              <a:r>
                <a:rPr b="0" i="0" lang="en-US" sz="2000" u="none" cap="none" strike="noStrike">
                  <a:solidFill>
                    <a:srgbClr val="000000"/>
                  </a:solidFill>
                  <a:latin typeface="Arial"/>
                  <a:ea typeface="Arial"/>
                  <a:cs typeface="Arial"/>
                  <a:sym typeface="Arial"/>
                </a:rPr>
                <a:t> ~ 70% of k</a:t>
              </a:r>
              <a:r>
                <a:rPr b="0" baseline="-25000" i="0" lang="en-US" sz="2000" u="none" cap="none" strike="noStrike">
                  <a:solidFill>
                    <a:srgbClr val="000000"/>
                  </a:solidFill>
                  <a:latin typeface="Arial"/>
                  <a:ea typeface="Arial"/>
                  <a:cs typeface="Arial"/>
                  <a:sym typeface="Arial"/>
                </a:rPr>
                <a:t>2</a:t>
              </a:r>
              <a:endParaRPr b="1" baseline="-25000" i="0" sz="2000" u="none" cap="none" strike="noStrike">
                <a:solidFill>
                  <a:srgbClr val="000000"/>
                </a:solidFill>
                <a:latin typeface="Arial"/>
                <a:ea typeface="Arial"/>
                <a:cs typeface="Arial"/>
                <a:sym typeface="Arial"/>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a:p>
            <a:p>
              <a:pPr indent="-228600" lvl="1" marL="228600" marR="0" rtl="0" algn="l">
                <a:lnSpc>
                  <a:spcPct val="90000"/>
                </a:lnSpc>
                <a:spcBef>
                  <a:spcPts val="3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t>
              </a:r>
              <a:endParaRPr/>
            </a:p>
            <a:p>
              <a:pPr indent="-228600" lvl="1" marL="228600" marR="0" rtl="0" algn="l">
                <a:lnSpc>
                  <a:spcPct val="90000"/>
                </a:lnSpc>
                <a:spcBef>
                  <a:spcPts val="3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S</a:t>
              </a:r>
              <a:r>
                <a:rPr b="1" baseline="-25000" i="0" lang="en-US" sz="2000" u="none" cap="none" strike="noStrike">
                  <a:solidFill>
                    <a:srgbClr val="000000"/>
                  </a:solidFill>
                  <a:latin typeface="Arial"/>
                  <a:ea typeface="Arial"/>
                  <a:cs typeface="Arial"/>
                  <a:sym typeface="Arial"/>
                </a:rPr>
                <a:t>n1</a:t>
              </a:r>
              <a:r>
                <a:rPr b="0" i="0" lang="en-US" sz="2000" u="none" cap="none" strike="noStrike">
                  <a:solidFill>
                    <a:srgbClr val="000000"/>
                  </a:solidFill>
                  <a:latin typeface="Arial"/>
                  <a:ea typeface="Arial"/>
                  <a:cs typeface="Arial"/>
                  <a:sym typeface="Arial"/>
                </a:rPr>
                <a:t> ~ 10% of k</a:t>
              </a:r>
              <a:r>
                <a:rPr b="0" baseline="-25000" i="0" lang="en-US" sz="2000" u="none" cap="none" strike="noStrike">
                  <a:solidFill>
                    <a:srgbClr val="000000"/>
                  </a:solidFill>
                  <a:latin typeface="Arial"/>
                  <a:ea typeface="Arial"/>
                  <a:cs typeface="Arial"/>
                  <a:sym typeface="Arial"/>
                </a:rPr>
                <a:t>3</a:t>
              </a:r>
              <a:endParaRPr/>
            </a:p>
          </p:txBody>
        </p:sp>
      </p:grpSp>
      <p:grpSp>
        <p:nvGrpSpPr>
          <p:cNvPr id="937" name="Google Shape;937;p107"/>
          <p:cNvGrpSpPr/>
          <p:nvPr/>
        </p:nvGrpSpPr>
        <p:grpSpPr>
          <a:xfrm>
            <a:off x="807929" y="4568244"/>
            <a:ext cx="2387733" cy="1809190"/>
            <a:chOff x="5612432" y="249795"/>
            <a:chExt cx="2387733" cy="1809190"/>
          </a:xfrm>
        </p:grpSpPr>
        <p:grpSp>
          <p:nvGrpSpPr>
            <p:cNvPr id="938" name="Google Shape;938;p107"/>
            <p:cNvGrpSpPr/>
            <p:nvPr/>
          </p:nvGrpSpPr>
          <p:grpSpPr>
            <a:xfrm>
              <a:off x="5612432" y="295997"/>
              <a:ext cx="2027444" cy="1762988"/>
              <a:chOff x="2128" y="2289"/>
              <a:chExt cx="1520" cy="1272"/>
            </a:xfrm>
          </p:grpSpPr>
          <p:cxnSp>
            <p:nvCxnSpPr>
              <p:cNvPr id="939" name="Google Shape;939;p107"/>
              <p:cNvCxnSpPr/>
              <p:nvPr/>
            </p:nvCxnSpPr>
            <p:spPr>
              <a:xfrm rot="10800000">
                <a:off x="2448" y="2361"/>
                <a:ext cx="0" cy="1200"/>
              </a:xfrm>
              <a:prstGeom prst="straightConnector1">
                <a:avLst/>
              </a:prstGeom>
              <a:noFill/>
              <a:ln cap="flat" cmpd="sng" w="38100">
                <a:solidFill>
                  <a:schemeClr val="dk1"/>
                </a:solidFill>
                <a:prstDash val="solid"/>
                <a:round/>
                <a:headEnd len="med" w="med" type="none"/>
                <a:tailEnd len="med" w="med" type="triangle"/>
              </a:ln>
            </p:spPr>
          </p:cxnSp>
          <p:cxnSp>
            <p:nvCxnSpPr>
              <p:cNvPr id="940" name="Google Shape;940;p107"/>
              <p:cNvCxnSpPr/>
              <p:nvPr/>
            </p:nvCxnSpPr>
            <p:spPr>
              <a:xfrm flipH="1" rot="10800000">
                <a:off x="2448" y="2435"/>
                <a:ext cx="676" cy="1126"/>
              </a:xfrm>
              <a:prstGeom prst="straightConnector1">
                <a:avLst/>
              </a:prstGeom>
              <a:noFill/>
              <a:ln cap="flat" cmpd="sng" w="38100">
                <a:solidFill>
                  <a:srgbClr val="C55A11"/>
                </a:solidFill>
                <a:prstDash val="solid"/>
                <a:round/>
                <a:headEnd len="med" w="med" type="none"/>
                <a:tailEnd len="med" w="med" type="triangle"/>
              </a:ln>
            </p:spPr>
          </p:cxnSp>
          <p:cxnSp>
            <p:nvCxnSpPr>
              <p:cNvPr id="941" name="Google Shape;941;p107"/>
              <p:cNvCxnSpPr/>
              <p:nvPr/>
            </p:nvCxnSpPr>
            <p:spPr>
              <a:xfrm flipH="1" rot="10800000">
                <a:off x="2448" y="3129"/>
                <a:ext cx="1200" cy="432"/>
              </a:xfrm>
              <a:prstGeom prst="straightConnector1">
                <a:avLst/>
              </a:prstGeom>
              <a:noFill/>
              <a:ln cap="flat" cmpd="sng" w="38100">
                <a:solidFill>
                  <a:schemeClr val="dk1"/>
                </a:solidFill>
                <a:prstDash val="solid"/>
                <a:round/>
                <a:headEnd len="med" w="med" type="none"/>
                <a:tailEnd len="med" w="med" type="triangle"/>
              </a:ln>
            </p:spPr>
          </p:cxnSp>
          <p:sp>
            <p:nvSpPr>
              <p:cNvPr id="942" name="Google Shape;942;p107"/>
              <p:cNvSpPr txBox="1"/>
              <p:nvPr/>
            </p:nvSpPr>
            <p:spPr>
              <a:xfrm>
                <a:off x="2128" y="2289"/>
                <a:ext cx="350" cy="26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12</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43" name="Google Shape;943;p107"/>
              <p:cNvSpPr/>
              <p:nvPr/>
            </p:nvSpPr>
            <p:spPr>
              <a:xfrm>
                <a:off x="2592" y="3312"/>
                <a:ext cx="144" cy="153"/>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4" name="Google Shape;944;p107"/>
              <p:cNvSpPr txBox="1"/>
              <p:nvPr/>
            </p:nvSpPr>
            <p:spPr>
              <a:xfrm>
                <a:off x="2688" y="3225"/>
                <a:ext cx="173"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Lucida Sans"/>
                    <a:ea typeface="Lucida Sans"/>
                    <a:cs typeface="Lucida Sans"/>
                    <a:sym typeface="Lucida Sans"/>
                  </a:rPr>
                  <a:t>θ</a:t>
                </a:r>
                <a:endParaRPr/>
              </a:p>
            </p:txBody>
          </p:sp>
        </p:grpSp>
        <p:sp>
          <p:nvSpPr>
            <p:cNvPr id="945" name="Google Shape;945;p107"/>
            <p:cNvSpPr txBox="1"/>
            <p:nvPr/>
          </p:nvSpPr>
          <p:spPr>
            <a:xfrm>
              <a:off x="6880873" y="249795"/>
              <a:ext cx="4610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11</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46" name="Google Shape;946;p107"/>
            <p:cNvSpPr txBox="1"/>
            <p:nvPr/>
          </p:nvSpPr>
          <p:spPr>
            <a:xfrm>
              <a:off x="7533371" y="1174029"/>
              <a:ext cx="4667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14</a:t>
              </a:r>
              <a:endParaRPr b="0" baseline="-25000" i="0" sz="1800" u="none" cap="none" strike="noStrike">
                <a:solidFill>
                  <a:srgbClr val="000000"/>
                </a:solidFill>
                <a:latin typeface="Times New Roman"/>
                <a:ea typeface="Times New Roman"/>
                <a:cs typeface="Times New Roman"/>
                <a:sym typeface="Times New Roman"/>
              </a:endParaRPr>
            </a:p>
          </p:txBody>
        </p:sp>
      </p:grpSp>
      <p:sp>
        <p:nvSpPr>
          <p:cNvPr id="947" name="Google Shape;947;p107"/>
          <p:cNvSpPr/>
          <p:nvPr/>
        </p:nvSpPr>
        <p:spPr>
          <a:xfrm>
            <a:off x="9241187" y="4769997"/>
            <a:ext cx="2125518" cy="1436675"/>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grpSp>
        <p:nvGrpSpPr>
          <p:cNvPr id="948" name="Google Shape;948;p107"/>
          <p:cNvGrpSpPr/>
          <p:nvPr/>
        </p:nvGrpSpPr>
        <p:grpSpPr>
          <a:xfrm>
            <a:off x="3609019" y="4475934"/>
            <a:ext cx="4495338" cy="1984064"/>
            <a:chOff x="4196893" y="450501"/>
            <a:chExt cx="4495338" cy="1984064"/>
          </a:xfrm>
        </p:grpSpPr>
        <p:grpSp>
          <p:nvGrpSpPr>
            <p:cNvPr id="949" name="Google Shape;949;p107"/>
            <p:cNvGrpSpPr/>
            <p:nvPr/>
          </p:nvGrpSpPr>
          <p:grpSpPr>
            <a:xfrm>
              <a:off x="4625388" y="728429"/>
              <a:ext cx="3654735" cy="1676935"/>
              <a:chOff x="1388" y="2601"/>
              <a:chExt cx="2740" cy="1210"/>
            </a:xfrm>
          </p:grpSpPr>
          <p:cxnSp>
            <p:nvCxnSpPr>
              <p:cNvPr id="950" name="Google Shape;950;p107"/>
              <p:cNvCxnSpPr/>
              <p:nvPr/>
            </p:nvCxnSpPr>
            <p:spPr>
              <a:xfrm>
                <a:off x="2448" y="3561"/>
                <a:ext cx="1680" cy="0"/>
              </a:xfrm>
              <a:prstGeom prst="straightConnector1">
                <a:avLst/>
              </a:prstGeom>
              <a:noFill/>
              <a:ln cap="flat" cmpd="sng" w="38100">
                <a:solidFill>
                  <a:schemeClr val="dk1"/>
                </a:solidFill>
                <a:prstDash val="solid"/>
                <a:round/>
                <a:headEnd len="med" w="med" type="none"/>
                <a:tailEnd len="med" w="med" type="triangle"/>
              </a:ln>
            </p:spPr>
          </p:cxnSp>
          <p:cxnSp>
            <p:nvCxnSpPr>
              <p:cNvPr id="951" name="Google Shape;951;p107"/>
              <p:cNvCxnSpPr/>
              <p:nvPr/>
            </p:nvCxnSpPr>
            <p:spPr>
              <a:xfrm flipH="1">
                <a:off x="1388" y="3561"/>
                <a:ext cx="1060" cy="217"/>
              </a:xfrm>
              <a:prstGeom prst="straightConnector1">
                <a:avLst/>
              </a:prstGeom>
              <a:noFill/>
              <a:ln cap="flat" cmpd="sng" w="38100">
                <a:solidFill>
                  <a:srgbClr val="C55A11"/>
                </a:solidFill>
                <a:prstDash val="solid"/>
                <a:round/>
                <a:headEnd len="med" w="med" type="none"/>
                <a:tailEnd len="med" w="med" type="triangle"/>
              </a:ln>
            </p:spPr>
          </p:cxnSp>
          <p:cxnSp>
            <p:nvCxnSpPr>
              <p:cNvPr id="952" name="Google Shape;952;p107"/>
              <p:cNvCxnSpPr/>
              <p:nvPr/>
            </p:nvCxnSpPr>
            <p:spPr>
              <a:xfrm flipH="1" rot="10800000">
                <a:off x="2448" y="3129"/>
                <a:ext cx="1200" cy="432"/>
              </a:xfrm>
              <a:prstGeom prst="straightConnector1">
                <a:avLst/>
              </a:prstGeom>
              <a:noFill/>
              <a:ln cap="flat" cmpd="sng" w="38100">
                <a:solidFill>
                  <a:schemeClr val="dk1"/>
                </a:solidFill>
                <a:prstDash val="solid"/>
                <a:round/>
                <a:headEnd len="med" w="med" type="none"/>
                <a:tailEnd len="med" w="med" type="triangle"/>
              </a:ln>
            </p:spPr>
          </p:cxnSp>
          <p:cxnSp>
            <p:nvCxnSpPr>
              <p:cNvPr id="953" name="Google Shape;953;p107"/>
              <p:cNvCxnSpPr/>
              <p:nvPr/>
            </p:nvCxnSpPr>
            <p:spPr>
              <a:xfrm flipH="1" rot="10800000">
                <a:off x="2448" y="2601"/>
                <a:ext cx="576" cy="960"/>
              </a:xfrm>
              <a:prstGeom prst="straightConnector1">
                <a:avLst/>
              </a:prstGeom>
              <a:noFill/>
              <a:ln cap="flat" cmpd="sng" w="38100">
                <a:solidFill>
                  <a:schemeClr val="dk1"/>
                </a:solidFill>
                <a:prstDash val="solid"/>
                <a:round/>
                <a:headEnd len="med" w="med" type="none"/>
                <a:tailEnd len="med" w="med" type="triangle"/>
              </a:ln>
            </p:spPr>
          </p:cxnSp>
          <p:sp>
            <p:nvSpPr>
              <p:cNvPr id="954" name="Google Shape;954;p107"/>
              <p:cNvSpPr/>
              <p:nvPr/>
            </p:nvSpPr>
            <p:spPr>
              <a:xfrm flipH="1" rot="-10595197">
                <a:off x="1955" y="3372"/>
                <a:ext cx="1017" cy="409"/>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5" name="Google Shape;955;p107"/>
              <p:cNvSpPr txBox="1"/>
              <p:nvPr/>
            </p:nvSpPr>
            <p:spPr>
              <a:xfrm>
                <a:off x="2131" y="3253"/>
                <a:ext cx="173" cy="2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Lucida Sans"/>
                    <a:ea typeface="Lucida Sans"/>
                    <a:cs typeface="Lucida Sans"/>
                    <a:sym typeface="Lucida Sans"/>
                  </a:rPr>
                  <a:t>θ</a:t>
                </a:r>
                <a:endParaRPr/>
              </a:p>
            </p:txBody>
          </p:sp>
        </p:grpSp>
        <p:sp>
          <p:nvSpPr>
            <p:cNvPr id="956" name="Google Shape;956;p107"/>
            <p:cNvSpPr txBox="1"/>
            <p:nvPr/>
          </p:nvSpPr>
          <p:spPr>
            <a:xfrm>
              <a:off x="4196893" y="2065233"/>
              <a:ext cx="46108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11</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57" name="Google Shape;957;p107"/>
            <p:cNvSpPr txBox="1"/>
            <p:nvPr/>
          </p:nvSpPr>
          <p:spPr>
            <a:xfrm>
              <a:off x="6756872" y="450501"/>
              <a:ext cx="4667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13</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58" name="Google Shape;958;p107"/>
            <p:cNvSpPr txBox="1"/>
            <p:nvPr/>
          </p:nvSpPr>
          <p:spPr>
            <a:xfrm>
              <a:off x="7533371" y="1174029"/>
              <a:ext cx="4667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14</a:t>
              </a:r>
              <a:endParaRPr b="0" baseline="-25000" i="0" sz="1800" u="none" cap="none" strike="noStrike">
                <a:solidFill>
                  <a:srgbClr val="000000"/>
                </a:solidFill>
                <a:latin typeface="Times New Roman"/>
                <a:ea typeface="Times New Roman"/>
                <a:cs typeface="Times New Roman"/>
                <a:sym typeface="Times New Roman"/>
              </a:endParaRPr>
            </a:p>
          </p:txBody>
        </p:sp>
        <p:sp>
          <p:nvSpPr>
            <p:cNvPr id="959" name="Google Shape;959;p107"/>
            <p:cNvSpPr txBox="1"/>
            <p:nvPr/>
          </p:nvSpPr>
          <p:spPr>
            <a:xfrm>
              <a:off x="8225437" y="1810395"/>
              <a:ext cx="4667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Times New Roman"/>
                  <a:ea typeface="Times New Roman"/>
                  <a:cs typeface="Times New Roman"/>
                  <a:sym typeface="Times New Roman"/>
                </a:rPr>
                <a:t>S</a:t>
              </a:r>
              <a:r>
                <a:rPr b="0" baseline="-25000" i="0" lang="en-US" sz="1400" u="none" cap="none" strike="noStrike">
                  <a:solidFill>
                    <a:srgbClr val="000000"/>
                  </a:solidFill>
                  <a:latin typeface="Times New Roman"/>
                  <a:ea typeface="Times New Roman"/>
                  <a:cs typeface="Times New Roman"/>
                  <a:sym typeface="Times New Roman"/>
                </a:rPr>
                <a:t>15</a:t>
              </a:r>
              <a:endParaRPr b="0" baseline="-25000" i="0" sz="1800" u="none" cap="none" strike="noStrike">
                <a:solidFill>
                  <a:srgbClr val="000000"/>
                </a:solidFill>
                <a:latin typeface="Times New Roman"/>
                <a:ea typeface="Times New Roman"/>
                <a:cs typeface="Times New Roman"/>
                <a:sym typeface="Times New Roman"/>
              </a:endParaRPr>
            </a:p>
          </p:txBody>
        </p:sp>
      </p:grpSp>
      <p:sp>
        <p:nvSpPr>
          <p:cNvPr id="960" name="Google Shape;960;p107"/>
          <p:cNvSpPr/>
          <p:nvPr/>
        </p:nvSpPr>
        <p:spPr>
          <a:xfrm>
            <a:off x="1228786" y="5788453"/>
            <a:ext cx="192074" cy="212058"/>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1" name="Google Shape;961;p107"/>
          <p:cNvSpPr txBox="1"/>
          <p:nvPr/>
        </p:nvSpPr>
        <p:spPr>
          <a:xfrm>
            <a:off x="1178266" y="5531638"/>
            <a:ext cx="23075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Lucida Sans"/>
                <a:ea typeface="Lucida Sans"/>
                <a:cs typeface="Lucida Sans"/>
                <a:sym typeface="Lucida Sans"/>
              </a:rPr>
              <a:t>α</a:t>
            </a:r>
            <a:endParaRPr/>
          </a:p>
        </p:txBody>
      </p:sp>
      <p:sp>
        <p:nvSpPr>
          <p:cNvPr id="962" name="Google Shape;962;p107"/>
          <p:cNvSpPr/>
          <p:nvPr/>
        </p:nvSpPr>
        <p:spPr>
          <a:xfrm rot="-3464385">
            <a:off x="5062602" y="5833931"/>
            <a:ext cx="613990" cy="212829"/>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3" name="Google Shape;963;p107"/>
          <p:cNvSpPr/>
          <p:nvPr/>
        </p:nvSpPr>
        <p:spPr>
          <a:xfrm rot="9208540">
            <a:off x="5073113" y="6048652"/>
            <a:ext cx="613990" cy="212829"/>
          </a:xfrm>
          <a:custGeom>
            <a:rect b="b" l="l" r="r" t="t"/>
            <a:pathLst>
              <a:path extrusionOk="0" h="112" w="144">
                <a:moveTo>
                  <a:pt x="0" y="16"/>
                </a:moveTo>
                <a:cubicBezTo>
                  <a:pt x="36" y="8"/>
                  <a:pt x="72" y="0"/>
                  <a:pt x="96" y="16"/>
                </a:cubicBezTo>
                <a:cubicBezTo>
                  <a:pt x="120" y="32"/>
                  <a:pt x="136" y="96"/>
                  <a:pt x="144" y="112"/>
                </a:cubicBezTo>
              </a:path>
            </a:pathLst>
          </a:custGeom>
          <a:noFill/>
          <a:ln cap="flat" cmpd="sng" w="9525">
            <a:solidFill>
              <a:srgbClr val="3366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4" name="Google Shape;964;p107"/>
          <p:cNvSpPr txBox="1"/>
          <p:nvPr/>
        </p:nvSpPr>
        <p:spPr>
          <a:xfrm>
            <a:off x="5192554" y="6017532"/>
            <a:ext cx="23075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Lucida Sans"/>
                <a:ea typeface="Lucida Sans"/>
                <a:cs typeface="Lucida Sans"/>
                <a:sym typeface="Lucida Sans"/>
              </a:rPr>
              <a:t>α</a:t>
            </a:r>
            <a:endParaRPr/>
          </a:p>
        </p:txBody>
      </p:sp>
      <p:sp>
        <p:nvSpPr>
          <p:cNvPr id="965" name="Google Shape;965;p107"/>
          <p:cNvSpPr txBox="1"/>
          <p:nvPr/>
        </p:nvSpPr>
        <p:spPr>
          <a:xfrm>
            <a:off x="4562406" y="6234798"/>
            <a:ext cx="23075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600" u="none" cap="none" strike="noStrike">
                <a:solidFill>
                  <a:srgbClr val="000000"/>
                </a:solidFill>
                <a:latin typeface="Lucida Sans"/>
                <a:ea typeface="Lucida Sans"/>
                <a:cs typeface="Lucida Sans"/>
                <a:sym typeface="Lucida Sans"/>
              </a:rPr>
              <a:t>β</a:t>
            </a:r>
            <a:endParaRPr b="0" i="1" sz="1600" u="none" cap="none" strike="noStrike">
              <a:solidFill>
                <a:srgbClr val="000000"/>
              </a:solidFill>
              <a:latin typeface="Lucida Sans"/>
              <a:ea typeface="Lucida Sans"/>
              <a:cs typeface="Lucida Sans"/>
              <a:sym typeface="Lucid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Google Shape;970;p108"/>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71" name="Google Shape;971;p108"/>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72" name="Google Shape;972;p108"/>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US blogs summarized</a:t>
            </a:r>
            <a:endParaRPr b="1"/>
          </a:p>
        </p:txBody>
      </p:sp>
      <p:sp>
        <p:nvSpPr>
          <p:cNvPr id="973" name="Google Shape;973;p108"/>
          <p:cNvSpPr txBox="1"/>
          <p:nvPr/>
        </p:nvSpPr>
        <p:spPr>
          <a:xfrm>
            <a:off x="383947" y="799466"/>
            <a:ext cx="11341500" cy="5478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999999"/>
                </a:solidFill>
                <a:latin typeface="Arial"/>
                <a:ea typeface="Arial"/>
                <a:cs typeface="Arial"/>
                <a:sym typeface="Arial"/>
              </a:rPr>
              <a:t>No less than 6 different statements were made by</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Mr Obama </a:t>
            </a:r>
            <a:r>
              <a:rPr b="0" i="0" lang="en-US" sz="1400" u="none" cap="none" strike="noStrike">
                <a:solidFill>
                  <a:srgbClr val="B7B7B7"/>
                </a:solidFill>
                <a:latin typeface="Arial"/>
                <a:ea typeface="Arial"/>
                <a:cs typeface="Arial"/>
                <a:sym typeface="Arial"/>
              </a:rPr>
              <a:t>forcefully claiming in 2009 while addressing the American Medical Association:</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“If you like your doctor, you will be able to keep your doctor, period, If you like your health care plan, you’ll be able to keep your health care plan, period.</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At long last, after decades of</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false starts</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we must make this our </a:t>
            </a:r>
            <a:r>
              <a:rPr b="1" i="0" lang="en-US" sz="1400" u="none" cap="none" strike="noStrike">
                <a:solidFill>
                  <a:srgbClr val="000000"/>
                </a:solidFill>
                <a:latin typeface="Arial"/>
                <a:ea typeface="Arial"/>
                <a:cs typeface="Arial"/>
                <a:sym typeface="Arial"/>
              </a:rPr>
              <a:t>most urgent priority</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giving every American health security — health care that can never be taken away, health care that is always there.</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“I have always found a </a:t>
            </a:r>
            <a:r>
              <a:rPr b="1" i="0" lang="en-US" sz="1400" u="none" cap="none" strike="noStrike">
                <a:solidFill>
                  <a:srgbClr val="000000"/>
                </a:solidFill>
                <a:latin typeface="Arial"/>
                <a:ea typeface="Arial"/>
                <a:cs typeface="Arial"/>
                <a:sym typeface="Arial"/>
              </a:rPr>
              <a:t>bit cruel the much-mouthed suggestion that patients should have ‘more skin in the game’ and ‘shop around for cost-effective health care</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in the health care market,” said Uwe E. Reinhardt, a health policy expert and professor at Princeton University, “when patients have so little information easily available on prices and quality to those things.”</a:t>
            </a:r>
            <a:endParaRPr>
              <a:solidFill>
                <a:srgbClr val="B7B7B7"/>
              </a:solidFil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President Obama’s Affordable Care Act</a:t>
            </a:r>
            <a:r>
              <a:rPr b="0" i="0" lang="en-US" sz="1400" u="none" cap="none" strike="noStrike">
                <a:solidFill>
                  <a:srgbClr val="000000"/>
                </a:solidFill>
                <a:latin typeface="Arial"/>
                <a:ea typeface="Arial"/>
                <a:cs typeface="Arial"/>
                <a:sym typeface="Arial"/>
              </a:rPr>
              <a:t>,</a:t>
            </a:r>
            <a:r>
              <a:rPr b="0" i="0" lang="en-US" sz="1400" u="none" cap="none" strike="noStrike">
                <a:solidFill>
                  <a:srgbClr val="B7B7B7"/>
                </a:solidFill>
                <a:latin typeface="Arial"/>
                <a:ea typeface="Arial"/>
                <a:cs typeface="Arial"/>
                <a:sym typeface="Arial"/>
              </a:rPr>
              <a:t> the health care overhaul law passed in 2010, tries to make some improvements (though the Supreme Court is expected to rule whether all or some of the law is constitutional this month).</a:t>
            </a:r>
            <a:endParaRPr>
              <a:solidFill>
                <a:srgbClr val="B7B7B7"/>
              </a:solidFil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While a European national health system seemed politically out of the question</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pilot models in which employees of a Dallas school system were part of a collective payment system seemed to offer the best model to emulate more broadly in order to bring up hospital service demand as well as mitigate adverse selection of the sickest patients opting into insurance plans.</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Another recent paper is a major new report from the National Bureau of Economic Research (NBER), which shows that when the poor have medical insurance, they not only find regular doctors and see them more frequently for preventive care, but also end up feeling healthier, less depressed and are better able to maintain financial stability.</a:t>
            </a:r>
            <a:endParaRPr>
              <a:solidFill>
                <a:srgbClr val="B7B7B7"/>
              </a:solidFil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Why getting sick in America is a really bad idea. </a:t>
            </a:r>
            <a:r>
              <a:rPr b="0" i="0" lang="en-US" sz="1400" u="none" cap="none" strike="noStrike">
                <a:solidFill>
                  <a:srgbClr val="B7B7B7"/>
                </a:solidFill>
                <a:latin typeface="Arial"/>
                <a:ea typeface="Arial"/>
                <a:cs typeface="Arial"/>
                <a:sym typeface="Arial"/>
              </a:rPr>
              <a:t>May_30_Health_Care_Rally_NP (641) (Photo credit: seiuhealthcare775nw)</a:t>
            </a:r>
            <a:endParaRPr>
              <a:solidFill>
                <a:srgbClr val="B7B7B7"/>
              </a:solidFil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One element of living in the United States sickens me to my core — the persistent inequality of access to affordable quality health care, </a:t>
            </a:r>
            <a:r>
              <a:rPr b="0" i="0" lang="en-US" sz="1400" u="none" cap="none" strike="noStrike">
                <a:solidFill>
                  <a:srgbClr val="B7B7B7"/>
                </a:solidFill>
                <a:latin typeface="Arial"/>
                <a:ea typeface="Arial"/>
                <a:cs typeface="Arial"/>
                <a:sym typeface="Arial"/>
              </a:rPr>
              <a:t>something citizens of virtually every other developed nation take for granted.</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As the heated debate over health care continues, there has been plenty of talk about how the U.S. system stacks up to that of other countries, and</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how much American doctors earn compared with M.D.s in other parts of the world.</a:t>
            </a:r>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Expanding this program to include everyone regardless of their age would be necessary</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signing up for Medicare at the same time one applies for a Social Security number (typically at a very young age) seems simple enough.</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)How did we get to the point where the discussion on </a:t>
            </a:r>
            <a:r>
              <a:rPr b="1" i="0" lang="en-US" sz="1400" u="none" cap="none" strike="noStrike">
                <a:solidFill>
                  <a:srgbClr val="000000"/>
                </a:solidFill>
                <a:latin typeface="Arial"/>
                <a:ea typeface="Arial"/>
                <a:cs typeface="Arial"/>
                <a:sym typeface="Arial"/>
              </a:rPr>
              <a:t>health care has come down to how much less coverage can be provided and how much tax relief can be granted to already rich people?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109"/>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979" name="Google Shape;979;p109"/>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80" name="Google Shape;980;p109"/>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Europe blogs summarized</a:t>
            </a:r>
            <a:endParaRPr b="1"/>
          </a:p>
        </p:txBody>
      </p:sp>
      <p:sp>
        <p:nvSpPr>
          <p:cNvPr id="981" name="Google Shape;981;p109"/>
          <p:cNvSpPr txBox="1"/>
          <p:nvPr/>
        </p:nvSpPr>
        <p:spPr>
          <a:xfrm>
            <a:off x="383947" y="570866"/>
            <a:ext cx="11341591" cy="63401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We hope the project will make a</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significant contribution </a:t>
            </a:r>
            <a:r>
              <a:rPr b="0" i="0" lang="en-US" sz="1400" u="none" cap="none" strike="noStrike">
                <a:solidFill>
                  <a:srgbClr val="B7B7B7"/>
                </a:solidFill>
                <a:latin typeface="Arial"/>
                <a:ea typeface="Arial"/>
                <a:cs typeface="Arial"/>
                <a:sym typeface="Arial"/>
              </a:rPr>
              <a:t>to the history of health care provision by opening up local records in East-Central Europe for researchers and by placing hospital development in these countries in a Europe wide context.</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Conference Dates: 13-14 September 2013 This conference seeks to bring together scholars working on topics related…02/08/2013In "history"The Value of Time and the  Temporality of Value in Socialities of WasteDrawing from long-term ethnographic research on a 25-year-old medical aid program linking the U.S. and Madagascar, I use this brief essay to trace how Malagasy and American participants engender different orientations to time through their work with discards, as they transform both discards’ value and the social relations surrounding them.09/21/2015In "Economics/Economies"Conference on waste and pollution in healthcare.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Healthcare Without Harm is an NGO dedicated to promoting environmental justice.</a:t>
            </a:r>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Today, the best tool we have for attempting any large scale changes in the way we view and talk about</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mental health</a:t>
            </a:r>
            <a:r>
              <a:rPr b="1" i="0" lang="en-US" sz="1400" u="none" cap="none" strike="noStrike">
                <a:solidFill>
                  <a:srgbClr val="B7B7B7"/>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is education.</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I am certain that this latest edition of the Directory will be used by many actors in health and will provide useful guidance and</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open access to patient groups in the European Union and beyond</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We should be cautious that even within Europe, systems like Germany that have some degree of private insurance are quite different from systems like the U.K. where the National Health Service was once quite universally dominant and is now under flux with calls for reform (despite evidence that it works much better than the post-reform version would) from the new conservative government.</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Over 30000 registered doctors in the UK gained their primary medical qualification in another European Economic Area state and over 150000 EU citizens work in the UK’s health and social care sphere – with free movement playing a crucial role in both professional development and in meeting varying health and social care, including medical, workforce requirements across Europe.</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During the next network event, a study visit to Centralsjukhuset Kristianstad on September 27th, we will be able to look at some of the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hospital’s energy efficient solutions</a:t>
            </a:r>
            <a:r>
              <a:rPr b="0" i="0" lang="en-US" sz="1400" u="none" cap="none" strike="noStrike">
                <a:solidFill>
                  <a:srgbClr val="000000"/>
                </a:solidFill>
                <a:latin typeface="Arial"/>
                <a:ea typeface="Arial"/>
                <a:cs typeface="Arial"/>
                <a:sym typeface="Arial"/>
              </a:rPr>
              <a:t>,</a:t>
            </a:r>
            <a:r>
              <a:rPr b="0" i="0" lang="en-US" sz="1400" u="none" cap="none" strike="noStrike">
                <a:solidFill>
                  <a:srgbClr val="B7B7B7"/>
                </a:solidFill>
                <a:latin typeface="Arial"/>
                <a:ea typeface="Arial"/>
                <a:cs typeface="Arial"/>
                <a:sym typeface="Arial"/>
              </a:rPr>
              <a:t> gain an unique insight to</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investments in sustainable healthcare</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meet key persons in the process as well as have a closer look on real-life sustainability projects in a hospital environment.</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The aim of this event was to show how </a:t>
            </a:r>
            <a:r>
              <a:rPr b="1" i="0" lang="en-US" sz="1400" u="none" cap="none" strike="noStrike">
                <a:solidFill>
                  <a:srgbClr val="000000"/>
                </a:solidFill>
                <a:latin typeface="Arial"/>
                <a:ea typeface="Arial"/>
                <a:cs typeface="Arial"/>
                <a:sym typeface="Arial"/>
              </a:rPr>
              <a:t>innovation influences the medical and healthcare </a:t>
            </a:r>
            <a:r>
              <a:rPr b="0" i="0" lang="en-US" sz="1400" u="none" cap="none" strike="noStrike">
                <a:solidFill>
                  <a:srgbClr val="B7B7B7"/>
                </a:solidFill>
                <a:latin typeface="Arial"/>
                <a:ea typeface="Arial"/>
                <a:cs typeface="Arial"/>
                <a:sym typeface="Arial"/>
              </a:rPr>
              <a:t>sector and how, ultimately, the improvements obtained have positive repercussions on patients’ lives. Over breakfast, Ms Denjoy began her presentation by giving a picture of the role COCIR plays and by underlining the main sectors of its influence.</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In order to do that, we will be bringing on stage those who are shaking things:</a:t>
            </a:r>
            <a:endParaRPr>
              <a:solidFill>
                <a:srgbClr val="B7B7B7"/>
              </a:solidFil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Empowered physicians and nurses who are using digital tools in their daily routine</a:t>
            </a:r>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Investors who have been investing in digital health projects this past year</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Successful entrepreneurs whose solution is </a:t>
            </a:r>
            <a:r>
              <a:rPr b="1" i="0" lang="en-US" sz="1400" u="none" cap="none" strike="noStrike">
                <a:solidFill>
                  <a:srgbClr val="000000"/>
                </a:solidFill>
                <a:latin typeface="Arial"/>
                <a:ea typeface="Arial"/>
                <a:cs typeface="Arial"/>
                <a:sym typeface="Arial"/>
              </a:rPr>
              <a:t>improving efficiency, reducing costs </a:t>
            </a:r>
            <a:r>
              <a:rPr b="0" i="0" lang="en-US" sz="1400" u="none" cap="none" strike="noStrike">
                <a:solidFill>
                  <a:srgbClr val="B7B7B7"/>
                </a:solidFill>
                <a:latin typeface="Arial"/>
                <a:ea typeface="Arial"/>
                <a:cs typeface="Arial"/>
                <a:sym typeface="Arial"/>
              </a:rPr>
              <a:t>and proved to be a positive return on investment.</a:t>
            </a:r>
            <a:endParaRPr>
              <a:solidFill>
                <a:srgbClr val="B7B7B7"/>
              </a:solidFill>
            </a:endParaRPr>
          </a:p>
          <a:p>
            <a:pPr indent="0" lvl="0" marL="0" marR="0" rtl="0" algn="l">
              <a:lnSpc>
                <a:spcPct val="100000"/>
              </a:lnSpc>
              <a:spcBef>
                <a:spcPts val="0"/>
              </a:spcBef>
              <a:spcAft>
                <a:spcPts val="0"/>
              </a:spcAft>
              <a:buNone/>
            </a:pPr>
            <a:r>
              <a:rPr b="0" i="0" lang="en-US" sz="1400" u="none" cap="none" strike="noStrike">
                <a:solidFill>
                  <a:srgbClr val="B7B7B7"/>
                </a:solidFill>
                <a:latin typeface="Arial"/>
                <a:ea typeface="Arial"/>
                <a:cs typeface="Arial"/>
                <a:sym typeface="Arial"/>
              </a:rPr>
              <a:t>The discussion among participants showed that</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this vision is already reality </a:t>
            </a:r>
            <a:r>
              <a:rPr b="0" i="0" lang="en-US" sz="1400" u="none" cap="none" strike="noStrike">
                <a:solidFill>
                  <a:srgbClr val="B7B7B7"/>
                </a:solidFill>
                <a:latin typeface="Arial"/>
                <a:ea typeface="Arial"/>
                <a:cs typeface="Arial"/>
                <a:sym typeface="Arial"/>
              </a:rPr>
              <a:t>for many and that the right tools and strategies to manage a digital work environment will become even more relevant in the future.</a:t>
            </a:r>
            <a:endParaRPr>
              <a:solidFill>
                <a:srgbClr val="B7B7B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105"/>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88" name="Google Shape;988;p105"/>
          <p:cNvSpPr txBox="1"/>
          <p:nvPr/>
        </p:nvSpPr>
        <p:spPr>
          <a:xfrm>
            <a:off x="278672" y="664032"/>
            <a:ext cx="11756572" cy="61247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From my very limited understanding I think one of the goals would be to help medical students and </a:t>
            </a:r>
            <a:r>
              <a:rPr b="1" i="0" lang="en-US" sz="1400" u="none" cap="none" strike="noStrike">
                <a:solidFill>
                  <a:srgbClr val="B7B7B7"/>
                </a:solidFill>
                <a:latin typeface="Arial"/>
                <a:ea typeface="Arial"/>
                <a:cs typeface="Arial"/>
                <a:sym typeface="Arial"/>
              </a:rPr>
              <a:t>medical practitioners act </a:t>
            </a:r>
            <a:r>
              <a:rPr b="0" i="0" lang="en-US" sz="1400" u="none" cap="none" strike="noStrike">
                <a:solidFill>
                  <a:srgbClr val="B7B7B7"/>
                </a:solidFill>
                <a:latin typeface="Arial"/>
                <a:ea typeface="Arial"/>
                <a:cs typeface="Arial"/>
                <a:sym typeface="Arial"/>
              </a:rPr>
              <a:t>in more â€“ in less mechanical ways,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more humane ways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It has held six successful elections since the 1992 end of military rule. Its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economy has also been strong </a:t>
            </a:r>
            <a:r>
              <a:rPr b="0" i="0" lang="en-US" sz="1400" u="none" cap="none" strike="noStrike">
                <a:solidFill>
                  <a:srgbClr val="B7B7B7"/>
                </a:solidFill>
                <a:latin typeface="Arial"/>
                <a:ea typeface="Arial"/>
                <a:cs typeface="Arial"/>
                <a:sym typeface="Arial"/>
              </a:rPr>
              <a:t>in recent years, with 14% growth in 2011 and some eight percent in 2012.But Gates and others point out that one of the </a:t>
            </a:r>
            <a:r>
              <a:rPr b="1" i="0" lang="en-US" sz="1400" u="none" cap="none" strike="noStrike">
                <a:solidFill>
                  <a:srgbClr val="000000"/>
                </a:solidFill>
                <a:latin typeface="Arial"/>
                <a:ea typeface="Arial"/>
                <a:cs typeface="Arial"/>
                <a:sym typeface="Arial"/>
              </a:rPr>
              <a:t>real secrets of its success has been the way its health service is organised</a:t>
            </a:r>
            <a:r>
              <a:rPr b="0" i="0" lang="en-US" sz="1400" u="none" cap="none" strike="noStrike">
                <a:solidFill>
                  <a:srgbClr val="000000"/>
                </a:solidFill>
                <a:latin typeface="Arial"/>
                <a:ea typeface="Arial"/>
                <a:cs typeface="Arial"/>
                <a:sym typeface="Arial"/>
              </a:rPr>
              <a:t>,</a:t>
            </a:r>
            <a:r>
              <a:rPr b="0" i="0" lang="en-US" sz="1400" u="none" cap="none" strike="noStrike">
                <a:solidFill>
                  <a:srgbClr val="B7B7B7"/>
                </a:solidFill>
                <a:latin typeface="Arial"/>
                <a:ea typeface="Arial"/>
                <a:cs typeface="Arial"/>
                <a:sym typeface="Arial"/>
              </a:rPr>
              <a:t> to ensure as many</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babies are vaccinated</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as possible. </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As a participant you will have the opportunity to learn how to use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the limited resources at your disposal to deliver health care</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at all times. One of the questions asked most by participants who want to take part in our programs is of how a typical day with Elective Africa healthcare internships There is a</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long history </a:t>
            </a:r>
            <a:r>
              <a:rPr b="0" i="0" lang="en-US" sz="1400" u="none" cap="none" strike="noStrike">
                <a:solidFill>
                  <a:srgbClr val="B7B7B7"/>
                </a:solidFill>
                <a:latin typeface="Arial"/>
                <a:ea typeface="Arial"/>
                <a:cs typeface="Arial"/>
                <a:sym typeface="Arial"/>
              </a:rPr>
              <a:t>particularly</a:t>
            </a:r>
            <a:r>
              <a:rPr b="1" i="0" lang="en-US" sz="1400" u="none" cap="none" strike="noStrike">
                <a:solidFill>
                  <a:srgbClr val="B7B7B7"/>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in this country,</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of the use of theatre</a:t>
            </a:r>
            <a:r>
              <a:rPr b="1" i="0" lang="en-US" sz="1400" u="none" cap="none" strike="noStrike">
                <a:solidFill>
                  <a:srgbClr val="B7B7B7"/>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in that way</a:t>
            </a:r>
            <a:r>
              <a:rPr b="1" i="0" lang="en-US" sz="1400" u="none" cap="none" strike="noStrike">
                <a:solidFill>
                  <a:srgbClr val="B7B7B7"/>
                </a:solidFill>
                <a:latin typeface="Arial"/>
                <a:ea typeface="Arial"/>
                <a:cs typeface="Arial"/>
                <a:sym typeface="Arial"/>
              </a:rPr>
              <a:t>, in medical education</a:t>
            </a:r>
            <a:r>
              <a:rPr b="0" i="0" lang="en-US" sz="1400" u="none" cap="none" strike="noStrike">
                <a:solidFill>
                  <a:srgbClr val="B7B7B7"/>
                </a:solidFill>
                <a:latin typeface="Arial"/>
                <a:ea typeface="Arial"/>
                <a:cs typeface="Arial"/>
                <a:sym typeface="Arial"/>
              </a:rPr>
              <a:t>; but I suppose the issue is that it</a:t>
            </a:r>
            <a:r>
              <a:rPr lang="en-US">
                <a:solidFill>
                  <a:srgbClr val="B7B7B7"/>
                </a:solidFill>
              </a:rPr>
              <a:t>’</a:t>
            </a:r>
            <a:r>
              <a:rPr b="0" i="0" lang="en-US" sz="1400" u="none" cap="none" strike="noStrike">
                <a:solidFill>
                  <a:srgbClr val="B7B7B7"/>
                </a:solidFill>
                <a:latin typeface="Arial"/>
                <a:ea typeface="Arial"/>
                <a:cs typeface="Arial"/>
                <a:sym typeface="Arial"/>
              </a:rPr>
              <a:t>s not mainstreamed; it comes down to the initiative of a particular clinic, doctor’s targeted niches, or targeted schools, because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not all schools have the privilege of having people coming to perform</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Over the next several days, thousands of Rotarians and </a:t>
            </a:r>
            <a:r>
              <a:rPr b="1" i="0" lang="en-US" sz="1400" u="none" cap="none" strike="noStrike">
                <a:solidFill>
                  <a:srgbClr val="000000"/>
                </a:solidFill>
                <a:latin typeface="Arial"/>
                <a:ea typeface="Arial"/>
                <a:cs typeface="Arial"/>
                <a:sym typeface="Arial"/>
              </a:rPr>
              <a:t>partners</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rolled up their sleeves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to work together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Minister of Health Atupele Muluzi has said </a:t>
            </a:r>
            <a:r>
              <a:rPr b="1" i="0" lang="en-US" sz="1400" u="none" cap="none" strike="noStrike">
                <a:solidFill>
                  <a:srgbClr val="000000"/>
                </a:solidFill>
                <a:latin typeface="Arial"/>
                <a:ea typeface="Arial"/>
                <a:cs typeface="Arial"/>
                <a:sym typeface="Arial"/>
              </a:rPr>
              <a:t>Malawi and many of the 18 ARIPO member states have made great strides in improving public health</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and by consequence, human development outcomes in recent years. He said that despite significant progress, the burden of</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infectious diseases, particularly HIV, malaria and Tuberculosis pose a threat to public health</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The meeting aims at providing a </a:t>
            </a:r>
            <a:r>
              <a:rPr b="1" i="0" lang="en-US" sz="1400" u="none" cap="none" strike="noStrike">
                <a:solidFill>
                  <a:srgbClr val="000000"/>
                </a:solidFill>
                <a:latin typeface="Arial"/>
                <a:ea typeface="Arial"/>
                <a:cs typeface="Arial"/>
                <a:sym typeface="Arial"/>
              </a:rPr>
              <a:t>forum for ARIPO</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countries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to exchange views and to share experiences on best practices that promote availability and access to affordable health coverage</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Tembenu added.The high-level meeting has been jointly organised by the Malawi government and the United Nations Development Programme (UNDP).</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More than 90%</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of Rwandans are now covered under the community-based health insurance scheme </a:t>
            </a:r>
            <a:r>
              <a:rPr b="0" i="0" lang="en-US" sz="1400" u="none" cap="none" strike="noStrike">
                <a:solidFill>
                  <a:srgbClr val="B7B7B7"/>
                </a:solidFill>
                <a:latin typeface="Arial"/>
                <a:ea typeface="Arial"/>
                <a:cs typeface="Arial"/>
                <a:sym typeface="Arial"/>
              </a:rPr>
              <a:t>known as Mutuelle de SantÃ</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Following</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problems in recent years</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with low real uptake numbers and poor service delivery, the government </a:t>
            </a:r>
            <a:r>
              <a:rPr b="1" i="0" lang="en-US" sz="1400" u="none" cap="none" strike="noStrike">
                <a:solidFill>
                  <a:srgbClr val="000000"/>
                </a:solidFill>
                <a:latin typeface="Arial"/>
                <a:ea typeface="Arial"/>
                <a:cs typeface="Arial"/>
                <a:sym typeface="Arial"/>
              </a:rPr>
              <a:t>transferred management of the scheme to the Rwanda Social Security Board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According to the Ministry of Health,</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management of the scheme has improved since it was moved to RSSB </a:t>
            </a:r>
            <a:r>
              <a:rPr b="0" i="0" lang="en-US" sz="1400" u="none" cap="none" strike="noStrike">
                <a:solidFill>
                  <a:srgbClr val="B7B7B7"/>
                </a:solidFill>
                <a:latin typeface="Arial"/>
                <a:ea typeface="Arial"/>
                <a:cs typeface="Arial"/>
                <a:sym typeface="Arial"/>
              </a:rPr>
              <a:t>in 2015, but some citizens say the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quality of services is still wanting</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The scheme has been touted as one of the most successful on the continent</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and is credited for the country</a:t>
            </a:r>
            <a:r>
              <a:rPr lang="en-US">
                <a:solidFill>
                  <a:srgbClr val="B7B7B7"/>
                </a:solidFill>
              </a:rPr>
              <a:t>’</a:t>
            </a:r>
            <a:r>
              <a:rPr b="0" i="0" lang="en-US" sz="1400" u="none" cap="none" strike="noStrike">
                <a:solidFill>
                  <a:srgbClr val="B7B7B7"/>
                </a:solidFill>
                <a:latin typeface="Arial"/>
                <a:ea typeface="Arial"/>
                <a:cs typeface="Arial"/>
                <a:sym typeface="Arial"/>
              </a:rPr>
              <a:t>s</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Arial"/>
                <a:ea typeface="Arial"/>
                <a:cs typeface="Arial"/>
                <a:sym typeface="Arial"/>
              </a:rPr>
              <a:t>lower maternal and infant mortality rates of 77% and 70%</a:t>
            </a:r>
            <a:r>
              <a:rPr b="0" i="0" lang="en-US" sz="1400" u="none" cap="none" strike="noStrike">
                <a:solidFill>
                  <a:srgbClr val="000000"/>
                </a:solidFill>
                <a:latin typeface="Arial"/>
                <a:ea typeface="Arial"/>
                <a:cs typeface="Arial"/>
                <a:sym typeface="Arial"/>
              </a:rPr>
              <a:t>, </a:t>
            </a:r>
            <a:r>
              <a:rPr b="0" i="0" lang="en-US" sz="1400" u="none" cap="none" strike="noStrike">
                <a:solidFill>
                  <a:srgbClr val="B7B7B7"/>
                </a:solidFill>
                <a:latin typeface="Arial"/>
                <a:ea typeface="Arial"/>
                <a:cs typeface="Arial"/>
                <a:sym typeface="Arial"/>
              </a:rPr>
              <a:t>respectively, since 2000</a:t>
            </a:r>
            <a:endParaRPr b="0" i="0" sz="1400" u="none" cap="none" strike="noStrike">
              <a:solidFill>
                <a:srgbClr val="B7B7B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Some of the </a:t>
            </a:r>
            <a:r>
              <a:rPr b="1" i="0" lang="en-US" sz="1400" u="none" cap="none" strike="noStrike">
                <a:solidFill>
                  <a:srgbClr val="000000"/>
                </a:solidFill>
                <a:latin typeface="Arial"/>
                <a:ea typeface="Arial"/>
                <a:cs typeface="Arial"/>
                <a:sym typeface="Arial"/>
              </a:rPr>
              <a:t>main challenges are non-communicable diseases (NCDs) such as cancer, diabetes and kidney disease, which are costly to treat.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B7B7B7"/>
                </a:solidFill>
                <a:latin typeface="Arial"/>
                <a:ea typeface="Arial"/>
                <a:cs typeface="Arial"/>
                <a:sym typeface="Arial"/>
              </a:rPr>
              <a:t>Maternal and child health are the main areas to be covered in Kenya</a:t>
            </a:r>
            <a:r>
              <a:rPr lang="en-US">
                <a:solidFill>
                  <a:srgbClr val="B7B7B7"/>
                </a:solidFill>
              </a:rPr>
              <a:t>’</a:t>
            </a:r>
            <a:r>
              <a:rPr b="0" i="0" lang="en-US" sz="1400" u="none" cap="none" strike="noStrike">
                <a:solidFill>
                  <a:srgbClr val="B7B7B7"/>
                </a:solidFill>
                <a:latin typeface="Arial"/>
                <a:ea typeface="Arial"/>
                <a:cs typeface="Arial"/>
                <a:sym typeface="Arial"/>
              </a:rPr>
              <a:t>s new pilot programme. Yeah, but also more generally the greater emphasis on primary healthcare â€¦ in informal settlements around Khayelitsha in Cape Town, the clinic structure has improved</a:t>
            </a:r>
            <a:endParaRPr b="0" i="0" sz="1400" u="none" cap="none" strike="noStrike">
              <a:solidFill>
                <a:srgbClr val="B7B7B7"/>
              </a:solidFill>
              <a:latin typeface="Arial"/>
              <a:ea typeface="Arial"/>
              <a:cs typeface="Arial"/>
              <a:sym typeface="Arial"/>
            </a:endParaRPr>
          </a:p>
        </p:txBody>
      </p:sp>
      <p:sp>
        <p:nvSpPr>
          <p:cNvPr id="989" name="Google Shape;989;p105"/>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African blogs summarized</a:t>
            </a:r>
            <a:endParaRPr b="1" i="0" sz="2800" u="none" cap="none" strike="noStrik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g7a716de8c7_1_0"/>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996" name="Google Shape;996;g7a716de8c7_1_0"/>
          <p:cNvSpPr/>
          <p:nvPr/>
        </p:nvSpPr>
        <p:spPr>
          <a:xfrm>
            <a:off x="123912" y="43434"/>
            <a:ext cx="85446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lang="en-US" sz="2800">
                <a:solidFill>
                  <a:srgbClr val="095879"/>
                </a:solidFill>
                <a:latin typeface="Quattrocento Sans"/>
                <a:ea typeface="Quattrocento Sans"/>
                <a:cs typeface="Quattrocento Sans"/>
                <a:sym typeface="Quattrocento Sans"/>
              </a:rPr>
              <a:t> Highlights</a:t>
            </a:r>
            <a:endParaRPr b="1" i="0" sz="2800" u="none" cap="none" strike="noStrike">
              <a:solidFill>
                <a:srgbClr val="095879"/>
              </a:solidFill>
              <a:latin typeface="Quattrocento Sans"/>
              <a:ea typeface="Quattrocento Sans"/>
              <a:cs typeface="Quattrocento Sans"/>
              <a:sym typeface="Quattrocento Sans"/>
            </a:endParaRPr>
          </a:p>
        </p:txBody>
      </p:sp>
      <p:sp>
        <p:nvSpPr>
          <p:cNvPr id="997" name="Google Shape;997;g7a716de8c7_1_0"/>
          <p:cNvSpPr txBox="1"/>
          <p:nvPr/>
        </p:nvSpPr>
        <p:spPr>
          <a:xfrm>
            <a:off x="587175" y="1217450"/>
            <a:ext cx="11038800" cy="48822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Despite US spending the most in healthcare industry, people’s sentiments are mostly negative</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The Dutch surgeon topic was so controversial and highly visible that we came across it</a:t>
            </a:r>
            <a:r>
              <a:rPr lang="en-US" sz="2200">
                <a:latin typeface="Calibri"/>
                <a:ea typeface="Calibri"/>
                <a:cs typeface="Calibri"/>
                <a:sym typeface="Calibri"/>
              </a:rPr>
              <a:t> in both Africa and Europe forums</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Palliative care:</a:t>
            </a:r>
            <a:endParaRPr sz="2200">
              <a:latin typeface="Calibri"/>
              <a:ea typeface="Calibri"/>
              <a:cs typeface="Calibri"/>
              <a:sym typeface="Calibri"/>
            </a:endParaRPr>
          </a:p>
          <a:p>
            <a:pPr indent="-368300" lvl="1" marL="914400" rtl="0" algn="l">
              <a:spcBef>
                <a:spcPts val="0"/>
              </a:spcBef>
              <a:spcAft>
                <a:spcPts val="0"/>
              </a:spcAft>
              <a:buSzPts val="2200"/>
              <a:buFont typeface="Calibri"/>
              <a:buAutoNum type="alphaLcPeriod"/>
            </a:pPr>
            <a:r>
              <a:rPr lang="en-US" sz="2200">
                <a:latin typeface="Calibri"/>
                <a:ea typeface="Calibri"/>
                <a:cs typeface="Calibri"/>
                <a:sym typeface="Calibri"/>
              </a:rPr>
              <a:t>Europe - people talk in context of mental health</a:t>
            </a:r>
            <a:endParaRPr sz="2200">
              <a:latin typeface="Calibri"/>
              <a:ea typeface="Calibri"/>
              <a:cs typeface="Calibri"/>
              <a:sym typeface="Calibri"/>
            </a:endParaRPr>
          </a:p>
          <a:p>
            <a:pPr indent="-368300" lvl="1" marL="914400" rtl="0" algn="l">
              <a:spcBef>
                <a:spcPts val="0"/>
              </a:spcBef>
              <a:spcAft>
                <a:spcPts val="0"/>
              </a:spcAft>
              <a:buSzPts val="2200"/>
              <a:buFont typeface="Calibri"/>
              <a:buAutoNum type="alphaLcPeriod"/>
            </a:pPr>
            <a:r>
              <a:rPr lang="en-US" sz="2200">
                <a:latin typeface="Calibri"/>
                <a:ea typeface="Calibri"/>
                <a:cs typeface="Calibri"/>
                <a:sym typeface="Calibri"/>
              </a:rPr>
              <a:t>Africa - people talk about it in association with cancer</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Controlling gun violence can have a significant positive impact on the healthcare industry in developed countries</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Blogs about African healthcare talk about missing empathy among the healthcare providers, limited resources and the deficit in effective vaccination programs</a:t>
            </a:r>
            <a:endParaRPr sz="2200">
              <a:latin typeface="Calibri"/>
              <a:ea typeface="Calibri"/>
              <a:cs typeface="Calibri"/>
              <a:sym typeface="Calibri"/>
            </a:endParaRPr>
          </a:p>
          <a:p>
            <a:pPr indent="-368300" lvl="0" marL="457200" rtl="0" algn="l">
              <a:spcBef>
                <a:spcPts val="0"/>
              </a:spcBef>
              <a:spcAft>
                <a:spcPts val="0"/>
              </a:spcAft>
              <a:buSzPts val="2200"/>
              <a:buFont typeface="Calibri"/>
              <a:buAutoNum type="arabicPeriod"/>
            </a:pPr>
            <a:r>
              <a:rPr lang="en-US" sz="2200">
                <a:latin typeface="Calibri"/>
                <a:ea typeface="Calibri"/>
                <a:cs typeface="Calibri"/>
                <a:sym typeface="Calibri"/>
              </a:rPr>
              <a:t>Theatre plays a prominent role in spreading healthcare related awareness in Africa</a:t>
            </a:r>
            <a:endParaRPr sz="2200">
              <a:latin typeface="Calibri"/>
              <a:ea typeface="Calibri"/>
              <a:cs typeface="Calibri"/>
              <a:sym typeface="Calibri"/>
            </a:endParaRPr>
          </a:p>
        </p:txBody>
      </p:sp>
      <p:pic>
        <p:nvPicPr>
          <p:cNvPr id="998" name="Google Shape;998;g7a716de8c7_1_0"/>
          <p:cNvPicPr preferRelativeResize="0"/>
          <p:nvPr/>
        </p:nvPicPr>
        <p:blipFill>
          <a:blip r:embed="rId3">
            <a:alphaModFix amt="9000"/>
          </a:blip>
          <a:stretch>
            <a:fillRect/>
          </a:stretch>
        </p:blipFill>
        <p:spPr>
          <a:xfrm>
            <a:off x="3136678" y="511100"/>
            <a:ext cx="6246637" cy="63469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2"/>
          <p:cNvSpPr/>
          <p:nvPr/>
        </p:nvSpPr>
        <p:spPr>
          <a:xfrm>
            <a:off x="813660" y="1466825"/>
            <a:ext cx="4556877" cy="1454902"/>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8" name="Google Shape;688;p2"/>
          <p:cNvSpPr/>
          <p:nvPr/>
        </p:nvSpPr>
        <p:spPr>
          <a:xfrm>
            <a:off x="813661" y="3155174"/>
            <a:ext cx="4556877" cy="1454902"/>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9" name="Google Shape;689;p2"/>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690" name="Google Shape;690;p2"/>
          <p:cNvSpPr/>
          <p:nvPr/>
        </p:nvSpPr>
        <p:spPr>
          <a:xfrm>
            <a:off x="123913" y="43434"/>
            <a:ext cx="7017700"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Overview</a:t>
            </a:r>
            <a:endParaRPr b="1" i="0" sz="2800" u="none" cap="none" strike="noStrike">
              <a:solidFill>
                <a:srgbClr val="095879"/>
              </a:solidFill>
              <a:latin typeface="Quattrocento Sans"/>
              <a:ea typeface="Quattrocento Sans"/>
              <a:cs typeface="Quattrocento Sans"/>
              <a:sym typeface="Quattrocento Sans"/>
            </a:endParaRPr>
          </a:p>
        </p:txBody>
      </p:sp>
      <p:sp>
        <p:nvSpPr>
          <p:cNvPr id="691" name="Google Shape;691;p2"/>
          <p:cNvSpPr/>
          <p:nvPr/>
        </p:nvSpPr>
        <p:spPr>
          <a:xfrm>
            <a:off x="1835182" y="1787335"/>
            <a:ext cx="3392400" cy="8157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lang="en-US" sz="1600">
                <a:solidFill>
                  <a:srgbClr val="1957A3"/>
                </a:solidFill>
              </a:rPr>
              <a:t>Healthcare expenditure polarities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i="1" lang="en-US" sz="1600"/>
              <a:t>How African, European and American systems differ</a:t>
            </a:r>
            <a:endParaRPr b="0" i="0" sz="1400" u="none" cap="none" strike="noStrike">
              <a:solidFill>
                <a:srgbClr val="000000"/>
              </a:solidFill>
              <a:latin typeface="Arial"/>
              <a:ea typeface="Arial"/>
              <a:cs typeface="Arial"/>
              <a:sym typeface="Arial"/>
            </a:endParaRPr>
          </a:p>
        </p:txBody>
      </p:sp>
      <p:grpSp>
        <p:nvGrpSpPr>
          <p:cNvPr id="692" name="Google Shape;692;p2"/>
          <p:cNvGrpSpPr/>
          <p:nvPr/>
        </p:nvGrpSpPr>
        <p:grpSpPr>
          <a:xfrm>
            <a:off x="5691004" y="1164101"/>
            <a:ext cx="330312" cy="5511135"/>
            <a:chOff x="5258943" y="1571220"/>
            <a:chExt cx="330312" cy="5511135"/>
          </a:xfrm>
        </p:grpSpPr>
        <p:cxnSp>
          <p:nvCxnSpPr>
            <p:cNvPr id="693" name="Google Shape;693;p2"/>
            <p:cNvCxnSpPr/>
            <p:nvPr/>
          </p:nvCxnSpPr>
          <p:spPr>
            <a:xfrm>
              <a:off x="5311936" y="1571220"/>
              <a:ext cx="42822" cy="5511135"/>
            </a:xfrm>
            <a:prstGeom prst="straightConnector1">
              <a:avLst/>
            </a:prstGeom>
            <a:noFill/>
            <a:ln cap="flat" cmpd="sng" w="9525">
              <a:solidFill>
                <a:schemeClr val="accent1"/>
              </a:solidFill>
              <a:prstDash val="solid"/>
              <a:miter lim="800000"/>
              <a:headEnd len="sm" w="sm" type="none"/>
              <a:tailEnd len="sm" w="sm" type="none"/>
            </a:ln>
          </p:spPr>
        </p:cxnSp>
        <p:grpSp>
          <p:nvGrpSpPr>
            <p:cNvPr id="694" name="Google Shape;694;p2"/>
            <p:cNvGrpSpPr/>
            <p:nvPr/>
          </p:nvGrpSpPr>
          <p:grpSpPr>
            <a:xfrm>
              <a:off x="5258943" y="3840642"/>
              <a:ext cx="330312" cy="673414"/>
              <a:chOff x="4281308" y="1469873"/>
              <a:chExt cx="186153" cy="313648"/>
            </a:xfrm>
          </p:grpSpPr>
          <p:sp>
            <p:nvSpPr>
              <p:cNvPr id="695" name="Google Shape;695;p2"/>
              <p:cNvSpPr/>
              <p:nvPr/>
            </p:nvSpPr>
            <p:spPr>
              <a:xfrm flipH="1" rot="5400000">
                <a:off x="4232464" y="1548524"/>
                <a:ext cx="313648" cy="156346"/>
              </a:xfrm>
              <a:prstGeom prst="triangle">
                <a:avLst>
                  <a:gd fmla="val 50000" name="adj"/>
                </a:avLst>
              </a:prstGeom>
              <a:solidFill>
                <a:srgbClr val="1957A3"/>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6" name="Google Shape;696;p2"/>
              <p:cNvSpPr/>
              <p:nvPr/>
            </p:nvSpPr>
            <p:spPr>
              <a:xfrm flipH="1" rot="5400000">
                <a:off x="4234338" y="1585802"/>
                <a:ext cx="201936" cy="107996"/>
              </a:xfrm>
              <a:prstGeom prst="triangle">
                <a:avLst>
                  <a:gd fmla="val 50000" name="adj"/>
                </a:avLst>
              </a:prstGeom>
              <a:solidFill>
                <a:srgbClr val="137B82"/>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697" name="Google Shape;697;p2"/>
          <p:cNvGrpSpPr/>
          <p:nvPr/>
        </p:nvGrpSpPr>
        <p:grpSpPr>
          <a:xfrm>
            <a:off x="813662" y="4864825"/>
            <a:ext cx="4556877" cy="1454902"/>
            <a:chOff x="3211644" y="1102595"/>
            <a:chExt cx="4556877" cy="1454902"/>
          </a:xfrm>
        </p:grpSpPr>
        <p:sp>
          <p:nvSpPr>
            <p:cNvPr id="698" name="Google Shape;698;p2"/>
            <p:cNvSpPr/>
            <p:nvPr/>
          </p:nvSpPr>
          <p:spPr>
            <a:xfrm>
              <a:off x="3211644" y="1102595"/>
              <a:ext cx="4556877" cy="1454902"/>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9" name="Google Shape;699;p2"/>
            <p:cNvSpPr/>
            <p:nvPr/>
          </p:nvSpPr>
          <p:spPr>
            <a:xfrm>
              <a:off x="4262520" y="1468686"/>
              <a:ext cx="3392424" cy="81560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lang="en-US" sz="1600">
                  <a:solidFill>
                    <a:srgbClr val="1957A3"/>
                  </a:solidFill>
                </a:rPr>
                <a:t>What people think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i="1" lang="en-US" sz="1600"/>
                <a:t>What people are talking about on Reddit / Quora / Wordpress</a:t>
              </a:r>
              <a:endParaRPr b="0" i="0" sz="1400" u="none" cap="none" strike="noStrike">
                <a:solidFill>
                  <a:srgbClr val="000000"/>
                </a:solidFill>
                <a:latin typeface="Arial"/>
                <a:ea typeface="Arial"/>
                <a:cs typeface="Arial"/>
                <a:sym typeface="Arial"/>
              </a:endParaRPr>
            </a:p>
          </p:txBody>
        </p:sp>
      </p:grpSp>
      <p:sp>
        <p:nvSpPr>
          <p:cNvPr id="700" name="Google Shape;700;p2"/>
          <p:cNvSpPr/>
          <p:nvPr/>
        </p:nvSpPr>
        <p:spPr>
          <a:xfrm>
            <a:off x="1835182" y="3262922"/>
            <a:ext cx="3392424" cy="1061829"/>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lang="en-US" sz="1600">
                <a:solidFill>
                  <a:srgbClr val="1957A3"/>
                </a:solidFill>
              </a:rPr>
              <a:t>What experts think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i="1" lang="en-US" sz="1600"/>
              <a:t>Vital links in the healthcare chain according to the experts</a:t>
            </a:r>
            <a:endParaRPr b="0" i="0" sz="1400" u="none" cap="none" strike="noStrike">
              <a:solidFill>
                <a:srgbClr val="000000"/>
              </a:solidFill>
              <a:latin typeface="Arial"/>
              <a:ea typeface="Arial"/>
              <a:cs typeface="Arial"/>
              <a:sym typeface="Arial"/>
            </a:endParaRPr>
          </a:p>
        </p:txBody>
      </p:sp>
      <p:grpSp>
        <p:nvGrpSpPr>
          <p:cNvPr id="701" name="Google Shape;701;p2"/>
          <p:cNvGrpSpPr/>
          <p:nvPr/>
        </p:nvGrpSpPr>
        <p:grpSpPr>
          <a:xfrm>
            <a:off x="784306" y="680416"/>
            <a:ext cx="4556877" cy="337055"/>
            <a:chOff x="314517" y="1171705"/>
            <a:chExt cx="3886200" cy="337055"/>
          </a:xfrm>
        </p:grpSpPr>
        <p:sp>
          <p:nvSpPr>
            <p:cNvPr id="702" name="Google Shape;702;p2"/>
            <p:cNvSpPr/>
            <p:nvPr/>
          </p:nvSpPr>
          <p:spPr>
            <a:xfrm>
              <a:off x="314517" y="1171705"/>
              <a:ext cx="3886200" cy="276999"/>
            </a:xfrm>
            <a:prstGeom prst="rect">
              <a:avLst/>
            </a:prstGeom>
            <a:noFill/>
            <a:ln>
              <a:noFill/>
            </a:ln>
          </p:spPr>
          <p:txBody>
            <a:bodyPr anchorCtr="0" anchor="t" bIns="0" lIns="0" spcFirstLastPara="1" rIns="0" wrap="square" tIns="0">
              <a:spAutoFit/>
            </a:bodyPr>
            <a:lstStyle/>
            <a:p>
              <a:pPr indent="0" lvl="1" marL="0" marR="0" rtl="0" algn="ctr">
                <a:lnSpc>
                  <a:spcPct val="100000"/>
                </a:lnSpc>
                <a:spcBef>
                  <a:spcPts val="0"/>
                </a:spcBef>
                <a:spcAft>
                  <a:spcPts val="0"/>
                </a:spcAft>
                <a:buClr>
                  <a:srgbClr val="1957A3"/>
                </a:buClr>
                <a:buSzPts val="1800"/>
                <a:buFont typeface="Arial"/>
                <a:buNone/>
              </a:pPr>
              <a:r>
                <a:rPr b="1" lang="en-US" sz="1800">
                  <a:solidFill>
                    <a:srgbClr val="1957A3"/>
                  </a:solidFill>
                </a:rPr>
                <a:t>Project purpose</a:t>
              </a:r>
              <a:endParaRPr b="0" i="0" sz="1800" u="none" cap="none" strike="noStrike">
                <a:solidFill>
                  <a:srgbClr val="1957A3"/>
                </a:solidFill>
                <a:latin typeface="Arial"/>
                <a:ea typeface="Arial"/>
                <a:cs typeface="Arial"/>
                <a:sym typeface="Arial"/>
              </a:endParaRPr>
            </a:p>
          </p:txBody>
        </p:sp>
        <p:cxnSp>
          <p:nvCxnSpPr>
            <p:cNvPr id="703" name="Google Shape;703;p2"/>
            <p:cNvCxnSpPr/>
            <p:nvPr/>
          </p:nvCxnSpPr>
          <p:spPr>
            <a:xfrm>
              <a:off x="314517" y="1508760"/>
              <a:ext cx="3886200" cy="0"/>
            </a:xfrm>
            <a:prstGeom prst="straightConnector1">
              <a:avLst/>
            </a:prstGeom>
            <a:noFill/>
            <a:ln cap="flat" cmpd="sng" w="9525">
              <a:solidFill>
                <a:schemeClr val="accent1"/>
              </a:solidFill>
              <a:prstDash val="solid"/>
              <a:miter lim="800000"/>
              <a:headEnd len="sm" w="sm" type="none"/>
              <a:tailEnd len="sm" w="sm" type="none"/>
            </a:ln>
          </p:spPr>
        </p:cxnSp>
      </p:grpSp>
      <p:sp>
        <p:nvSpPr>
          <p:cNvPr id="704" name="Google Shape;704;p2"/>
          <p:cNvSpPr txBox="1"/>
          <p:nvPr>
            <p:ph idx="12" type="sldNum"/>
          </p:nvPr>
        </p:nvSpPr>
        <p:spPr>
          <a:xfrm>
            <a:off x="9285849" y="6525163"/>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pic>
        <p:nvPicPr>
          <p:cNvPr id="705" name="Google Shape;705;p2"/>
          <p:cNvPicPr preferRelativeResize="0"/>
          <p:nvPr/>
        </p:nvPicPr>
        <p:blipFill>
          <a:blip r:embed="rId3">
            <a:alphaModFix/>
          </a:blip>
          <a:stretch>
            <a:fillRect/>
          </a:stretch>
        </p:blipFill>
        <p:spPr>
          <a:xfrm>
            <a:off x="6173676" y="1886438"/>
            <a:ext cx="5911551" cy="3861424"/>
          </a:xfrm>
          <a:prstGeom prst="rect">
            <a:avLst/>
          </a:prstGeom>
          <a:noFill/>
          <a:ln cap="flat" cmpd="sng" w="9525">
            <a:solidFill>
              <a:srgbClr val="000000"/>
            </a:solidFill>
            <a:prstDash val="solid"/>
            <a:round/>
            <a:headEnd len="sm" w="sm" type="none"/>
            <a:tailEnd len="sm" w="sm" type="none"/>
          </a:ln>
        </p:spPr>
      </p:pic>
      <p:pic>
        <p:nvPicPr>
          <p:cNvPr id="706" name="Google Shape;706;p2"/>
          <p:cNvPicPr preferRelativeResize="0"/>
          <p:nvPr/>
        </p:nvPicPr>
        <p:blipFill>
          <a:blip r:embed="rId4">
            <a:alphaModFix/>
          </a:blip>
          <a:stretch>
            <a:fillRect/>
          </a:stretch>
        </p:blipFill>
        <p:spPr>
          <a:xfrm>
            <a:off x="668844" y="3286150"/>
            <a:ext cx="1076892" cy="1061825"/>
          </a:xfrm>
          <a:prstGeom prst="rect">
            <a:avLst/>
          </a:prstGeom>
          <a:noFill/>
          <a:ln>
            <a:noFill/>
          </a:ln>
        </p:spPr>
      </p:pic>
      <p:pic>
        <p:nvPicPr>
          <p:cNvPr id="707" name="Google Shape;707;p2"/>
          <p:cNvPicPr preferRelativeResize="0"/>
          <p:nvPr/>
        </p:nvPicPr>
        <p:blipFill>
          <a:blip r:embed="rId5">
            <a:alphaModFix/>
          </a:blip>
          <a:stretch>
            <a:fillRect/>
          </a:stretch>
        </p:blipFill>
        <p:spPr>
          <a:xfrm>
            <a:off x="688675" y="1749375"/>
            <a:ext cx="1076875" cy="984777"/>
          </a:xfrm>
          <a:prstGeom prst="rect">
            <a:avLst/>
          </a:prstGeom>
          <a:noFill/>
          <a:ln>
            <a:noFill/>
          </a:ln>
        </p:spPr>
      </p:pic>
      <p:pic>
        <p:nvPicPr>
          <p:cNvPr id="708" name="Google Shape;708;p2"/>
          <p:cNvPicPr preferRelativeResize="0"/>
          <p:nvPr/>
        </p:nvPicPr>
        <p:blipFill>
          <a:blip r:embed="rId6">
            <a:alphaModFix/>
          </a:blip>
          <a:stretch>
            <a:fillRect/>
          </a:stretch>
        </p:blipFill>
        <p:spPr>
          <a:xfrm>
            <a:off x="606505" y="5086019"/>
            <a:ext cx="1241220" cy="1061825"/>
          </a:xfrm>
          <a:prstGeom prst="rect">
            <a:avLst/>
          </a:prstGeom>
          <a:noFill/>
          <a:ln>
            <a:noFill/>
          </a:ln>
        </p:spPr>
      </p:pic>
      <p:sp>
        <p:nvSpPr>
          <p:cNvPr id="709" name="Google Shape;709;p2"/>
          <p:cNvSpPr/>
          <p:nvPr/>
        </p:nvSpPr>
        <p:spPr>
          <a:xfrm>
            <a:off x="7422650" y="3629950"/>
            <a:ext cx="330300" cy="337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 name="Google Shape;710;p2"/>
          <p:cNvCxnSpPr>
            <a:endCxn id="709" idx="0"/>
          </p:cNvCxnSpPr>
          <p:nvPr/>
        </p:nvCxnSpPr>
        <p:spPr>
          <a:xfrm>
            <a:off x="7176500" y="2670550"/>
            <a:ext cx="411300" cy="959400"/>
          </a:xfrm>
          <a:prstGeom prst="straightConnector1">
            <a:avLst/>
          </a:prstGeom>
          <a:noFill/>
          <a:ln cap="flat" cmpd="sng" w="9525">
            <a:solidFill>
              <a:schemeClr val="dk2"/>
            </a:solidFill>
            <a:prstDash val="solid"/>
            <a:round/>
            <a:headEnd len="med" w="med" type="none"/>
            <a:tailEnd len="med" w="med" type="triangle"/>
          </a:ln>
        </p:spPr>
      </p:cxnSp>
      <p:sp>
        <p:nvSpPr>
          <p:cNvPr id="711" name="Google Shape;711;p2"/>
          <p:cNvSpPr txBox="1"/>
          <p:nvPr/>
        </p:nvSpPr>
        <p:spPr>
          <a:xfrm>
            <a:off x="6644800" y="2162100"/>
            <a:ext cx="16983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New Government was formed</a:t>
            </a:r>
            <a:endParaRPr>
              <a:latin typeface="Calibri"/>
              <a:ea typeface="Calibri"/>
              <a:cs typeface="Calibri"/>
              <a:sym typeface="Calibri"/>
            </a:endParaRPr>
          </a:p>
        </p:txBody>
      </p:sp>
      <p:sp>
        <p:nvSpPr>
          <p:cNvPr id="712" name="Google Shape;712;p2"/>
          <p:cNvSpPr/>
          <p:nvPr/>
        </p:nvSpPr>
        <p:spPr>
          <a:xfrm>
            <a:off x="10663675" y="3241025"/>
            <a:ext cx="411300" cy="365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 name="Google Shape;713;p2"/>
          <p:cNvCxnSpPr>
            <a:endCxn id="712" idx="0"/>
          </p:cNvCxnSpPr>
          <p:nvPr/>
        </p:nvCxnSpPr>
        <p:spPr>
          <a:xfrm>
            <a:off x="10780225" y="2852225"/>
            <a:ext cx="89100" cy="388800"/>
          </a:xfrm>
          <a:prstGeom prst="straightConnector1">
            <a:avLst/>
          </a:prstGeom>
          <a:noFill/>
          <a:ln cap="flat" cmpd="sng" w="9525">
            <a:solidFill>
              <a:schemeClr val="dk2"/>
            </a:solidFill>
            <a:prstDash val="solid"/>
            <a:round/>
            <a:headEnd len="med" w="med" type="none"/>
            <a:tailEnd len="med" w="med" type="triangle"/>
          </a:ln>
        </p:spPr>
      </p:cxnSp>
      <p:sp>
        <p:nvSpPr>
          <p:cNvPr id="714" name="Google Shape;714;p2"/>
          <p:cNvSpPr txBox="1"/>
          <p:nvPr/>
        </p:nvSpPr>
        <p:spPr>
          <a:xfrm>
            <a:off x="9790325" y="2238300"/>
            <a:ext cx="22104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A scandal in the finance department made all countries withdraw aid</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g7a716de8c7_1_20"/>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1005" name="Google Shape;1005;g7a716de8c7_1_20"/>
          <p:cNvSpPr/>
          <p:nvPr/>
        </p:nvSpPr>
        <p:spPr>
          <a:xfrm>
            <a:off x="152400" y="53300"/>
            <a:ext cx="95274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rtl="0" algn="l">
              <a:lnSpc>
                <a:spcPct val="90000"/>
              </a:lnSpc>
              <a:spcBef>
                <a:spcPts val="0"/>
              </a:spcBef>
              <a:spcAft>
                <a:spcPts val="0"/>
              </a:spcAft>
              <a:buClr>
                <a:schemeClr val="dk1"/>
              </a:buClr>
              <a:buSzPts val="1100"/>
              <a:buFont typeface="Arial"/>
              <a:buNone/>
            </a:pPr>
            <a:r>
              <a:t/>
            </a:r>
            <a:endParaRPr sz="28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95879"/>
              </a:buClr>
              <a:buSzPts val="2800"/>
              <a:buFont typeface="Arial"/>
              <a:buNone/>
            </a:pPr>
            <a:r>
              <a:rPr b="1" lang="en-US" sz="2800">
                <a:solidFill>
                  <a:srgbClr val="095879"/>
                </a:solidFill>
                <a:latin typeface="Quattrocento Sans"/>
                <a:ea typeface="Quattrocento Sans"/>
                <a:cs typeface="Quattrocento Sans"/>
                <a:sym typeface="Quattrocento Sans"/>
              </a:rPr>
              <a:t>Life</a:t>
            </a:r>
            <a:r>
              <a:rPr lang="en-US" sz="2800">
                <a:solidFill>
                  <a:schemeClr val="dk1"/>
                </a:solidFill>
                <a:latin typeface="Quattrocento Sans"/>
                <a:ea typeface="Quattrocento Sans"/>
                <a:cs typeface="Quattrocento Sans"/>
                <a:sym typeface="Quattrocento Sans"/>
              </a:rPr>
              <a:t> </a:t>
            </a:r>
            <a:r>
              <a:rPr b="1" lang="en-US" sz="2800">
                <a:solidFill>
                  <a:srgbClr val="095879"/>
                </a:solidFill>
                <a:latin typeface="Quattrocento Sans"/>
                <a:ea typeface="Quattrocento Sans"/>
                <a:cs typeface="Quattrocento Sans"/>
                <a:sym typeface="Quattrocento Sans"/>
              </a:rPr>
              <a:t>Expectancy is shown as a proxy for healthcare</a:t>
            </a:r>
            <a:endParaRPr sz="2800">
              <a:solidFill>
                <a:schemeClr val="dk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95879"/>
              </a:buClr>
              <a:buSzPts val="2800"/>
              <a:buFont typeface="Arial"/>
              <a:buNone/>
            </a:pPr>
            <a:r>
              <a:t/>
            </a:r>
            <a:endParaRPr b="1" sz="2800">
              <a:solidFill>
                <a:srgbClr val="095879"/>
              </a:solidFill>
              <a:latin typeface="Quattrocento Sans"/>
              <a:ea typeface="Quattrocento Sans"/>
              <a:cs typeface="Quattrocento Sans"/>
              <a:sym typeface="Quattrocento Sans"/>
            </a:endParaRPr>
          </a:p>
        </p:txBody>
      </p:sp>
      <p:pic>
        <p:nvPicPr>
          <p:cNvPr id="1006" name="Google Shape;1006;g7a716de8c7_1_20"/>
          <p:cNvPicPr preferRelativeResize="0"/>
          <p:nvPr/>
        </p:nvPicPr>
        <p:blipFill>
          <a:blip r:embed="rId3">
            <a:alphaModFix/>
          </a:blip>
          <a:stretch>
            <a:fillRect/>
          </a:stretch>
        </p:blipFill>
        <p:spPr>
          <a:xfrm>
            <a:off x="152400" y="1843225"/>
            <a:ext cx="11887201" cy="43316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g7a716de8c7_1_7"/>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1013" name="Google Shape;1013;g7a716de8c7_1_7"/>
          <p:cNvSpPr/>
          <p:nvPr/>
        </p:nvSpPr>
        <p:spPr>
          <a:xfrm>
            <a:off x="4328362" y="2883809"/>
            <a:ext cx="85446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lang="en-US" sz="4000">
                <a:solidFill>
                  <a:srgbClr val="095879"/>
                </a:solidFill>
                <a:latin typeface="Quattrocento Sans"/>
                <a:ea typeface="Quattrocento Sans"/>
                <a:cs typeface="Quattrocento Sans"/>
                <a:sym typeface="Quattrocento Sans"/>
              </a:rPr>
              <a:t>Questions?</a:t>
            </a:r>
            <a:endParaRPr b="1" i="0" sz="4000" u="none" cap="none" strike="noStrik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3"/>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721" name="Google Shape;721;p3"/>
          <p:cNvSpPr/>
          <p:nvPr/>
        </p:nvSpPr>
        <p:spPr>
          <a:xfrm>
            <a:off x="123913" y="43434"/>
            <a:ext cx="7876178"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Data Extraction Sources</a:t>
            </a:r>
            <a:endParaRPr b="1" i="0" sz="1400" u="none" cap="none" strike="noStrike">
              <a:solidFill>
                <a:srgbClr val="000000"/>
              </a:solidFill>
              <a:latin typeface="Arial"/>
              <a:ea typeface="Arial"/>
              <a:cs typeface="Arial"/>
              <a:sym typeface="Arial"/>
            </a:endParaRPr>
          </a:p>
        </p:txBody>
      </p:sp>
      <p:graphicFrame>
        <p:nvGraphicFramePr>
          <p:cNvPr id="722" name="Google Shape;722;p3"/>
          <p:cNvGraphicFramePr/>
          <p:nvPr/>
        </p:nvGraphicFramePr>
        <p:xfrm>
          <a:off x="123912" y="820051"/>
          <a:ext cx="3000000" cy="3000000"/>
        </p:xfrm>
        <a:graphic>
          <a:graphicData uri="http://schemas.openxmlformats.org/drawingml/2006/table">
            <a:tbl>
              <a:tblPr firstRow="1">
                <a:noFill/>
                <a:tableStyleId>{E1348DAE-4DCA-460B-9D63-C5F0D1C843F9}</a:tableStyleId>
              </a:tblPr>
              <a:tblGrid>
                <a:gridCol w="3052425"/>
                <a:gridCol w="3108950"/>
                <a:gridCol w="2916450"/>
                <a:gridCol w="2866325"/>
              </a:tblGrid>
              <a:tr h="36355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Expert Opinion</a:t>
                      </a:r>
                      <a:endParaRPr sz="1400" u="none" cap="none" strike="noStrike"/>
                    </a:p>
                  </a:txBody>
                  <a:tcPr marT="44825" marB="44825" marR="89650" marL="89650">
                    <a:solidFill>
                      <a:srgbClr val="09587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News Sites</a:t>
                      </a:r>
                      <a:endParaRPr sz="1400" u="none" cap="none" strike="noStrike"/>
                    </a:p>
                  </a:txBody>
                  <a:tcPr marT="44825" marB="44825" marR="89650" marL="89650">
                    <a:solidFill>
                      <a:srgbClr val="09587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t>Blogs</a:t>
                      </a:r>
                      <a:endParaRPr sz="1400" u="none" cap="none" strike="noStrike"/>
                    </a:p>
                  </a:txBody>
                  <a:tcPr marT="44825" marB="44825" marR="89650" marL="89650">
                    <a:solidFill>
                      <a:srgbClr val="095879"/>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a:t>Discussions</a:t>
                      </a:r>
                      <a:endParaRPr sz="1400" u="none" cap="none" strike="noStrike"/>
                    </a:p>
                  </a:txBody>
                  <a:tcPr marT="44825" marB="44825" marR="89650" marL="89650">
                    <a:solidFill>
                      <a:srgbClr val="095879"/>
                    </a:solidFill>
                  </a:tcPr>
                </a:tc>
              </a:tr>
            </a:tbl>
          </a:graphicData>
        </a:graphic>
      </p:graphicFrame>
      <p:sp>
        <p:nvSpPr>
          <p:cNvPr id="723" name="Google Shape;723;p3"/>
          <p:cNvSpPr txBox="1"/>
          <p:nvPr/>
        </p:nvSpPr>
        <p:spPr>
          <a:xfrm>
            <a:off x="10956738" y="3454228"/>
            <a:ext cx="946954" cy="541687"/>
          </a:xfrm>
          <a:prstGeom prst="rect">
            <a:avLst/>
          </a:prstGeom>
          <a:noFill/>
          <a:ln>
            <a:noFill/>
          </a:ln>
        </p:spPr>
        <p:txBody>
          <a:bodyPr anchorCtr="0" anchor="t" bIns="146300" lIns="182875" spcFirstLastPara="1" rIns="182875" wrap="square" tIns="146300">
            <a:spAutoFit/>
          </a:bodyPr>
          <a:lstStyle/>
          <a:p>
            <a:pPr indent="0" lvl="0" marL="0" marR="0" rtl="0" algn="l">
              <a:lnSpc>
                <a:spcPct val="100000"/>
              </a:lnSpc>
              <a:spcBef>
                <a:spcPts val="0"/>
              </a:spcBef>
              <a:spcAft>
                <a:spcPts val="0"/>
              </a:spcAft>
              <a:buClr>
                <a:srgbClr val="0072C6"/>
              </a:buClr>
              <a:buSzPts val="1600"/>
              <a:buFont typeface="Quattrocento Sans"/>
              <a:buNone/>
            </a:pPr>
            <a:r>
              <a:rPr b="0" i="1" lang="en-US" sz="1600" u="none" cap="none" strike="noStrike">
                <a:solidFill>
                  <a:srgbClr val="0072C6"/>
                </a:solidFill>
                <a:latin typeface="Quattrocento Sans"/>
                <a:ea typeface="Quattrocento Sans"/>
                <a:cs typeface="Quattrocento Sans"/>
                <a:sym typeface="Quattrocento Sans"/>
              </a:rPr>
              <a:t>190M</a:t>
            </a:r>
            <a:endParaRPr b="0" i="0" sz="1400" u="none" cap="none" strike="noStrike">
              <a:solidFill>
                <a:srgbClr val="000000"/>
              </a:solidFill>
              <a:latin typeface="Arial"/>
              <a:ea typeface="Arial"/>
              <a:cs typeface="Arial"/>
              <a:sym typeface="Arial"/>
            </a:endParaRPr>
          </a:p>
        </p:txBody>
      </p:sp>
      <p:grpSp>
        <p:nvGrpSpPr>
          <p:cNvPr id="724" name="Google Shape;724;p3"/>
          <p:cNvGrpSpPr/>
          <p:nvPr/>
        </p:nvGrpSpPr>
        <p:grpSpPr>
          <a:xfrm>
            <a:off x="10835837" y="3076315"/>
            <a:ext cx="1374066" cy="549702"/>
            <a:chOff x="4856051" y="2121311"/>
            <a:chExt cx="2304655" cy="929011"/>
          </a:xfrm>
        </p:grpSpPr>
        <p:pic>
          <p:nvPicPr>
            <p:cNvPr id="725" name="Google Shape;725;p3"/>
            <p:cNvPicPr preferRelativeResize="0"/>
            <p:nvPr/>
          </p:nvPicPr>
          <p:blipFill rotWithShape="1">
            <a:blip r:embed="rId3">
              <a:alphaModFix/>
            </a:blip>
            <a:srcRect b="0" l="0" r="0" t="0"/>
            <a:stretch/>
          </p:blipFill>
          <p:spPr>
            <a:xfrm>
              <a:off x="4856051" y="2121311"/>
              <a:ext cx="696008" cy="696008"/>
            </a:xfrm>
            <a:prstGeom prst="rect">
              <a:avLst/>
            </a:prstGeom>
            <a:noFill/>
            <a:ln>
              <a:noFill/>
            </a:ln>
          </p:spPr>
        </p:pic>
        <p:sp>
          <p:nvSpPr>
            <p:cNvPr id="726" name="Google Shape;726;p3"/>
            <p:cNvSpPr txBox="1"/>
            <p:nvPr/>
          </p:nvSpPr>
          <p:spPr>
            <a:xfrm>
              <a:off x="5204857" y="2277899"/>
              <a:ext cx="1955849" cy="772423"/>
            </a:xfrm>
            <a:prstGeom prst="rect">
              <a:avLst/>
            </a:prstGeom>
            <a:noFill/>
            <a:ln>
              <a:noFill/>
            </a:ln>
          </p:spPr>
          <p:txBody>
            <a:bodyPr anchorCtr="0" anchor="t" bIns="146300" lIns="182875" spcFirstLastPara="1" rIns="182875" wrap="square" tIns="146300">
              <a:spAutoFit/>
            </a:bodyPr>
            <a:lstStyle/>
            <a:p>
              <a:pPr indent="0" lvl="0" marL="0" marR="0" rtl="0" algn="l">
                <a:lnSpc>
                  <a:spcPct val="100000"/>
                </a:lnSpc>
                <a:spcBef>
                  <a:spcPts val="0"/>
                </a:spcBef>
                <a:spcAft>
                  <a:spcPts val="0"/>
                </a:spcAft>
                <a:buClr>
                  <a:srgbClr val="505050"/>
                </a:buClr>
                <a:buSzPts val="1050"/>
                <a:buFont typeface="Quattrocento Sans"/>
                <a:buNone/>
              </a:pPr>
              <a:r>
                <a:rPr b="1" i="0" lang="en-US" sz="1050" u="none" cap="none" strike="noStrike">
                  <a:solidFill>
                    <a:srgbClr val="505050"/>
                  </a:solidFill>
                  <a:latin typeface="Quattrocento Sans"/>
                  <a:ea typeface="Quattrocento Sans"/>
                  <a:cs typeface="Quattrocento Sans"/>
                  <a:sym typeface="Quattrocento Sans"/>
                </a:rPr>
                <a:t>Subscribers</a:t>
              </a:r>
              <a:endParaRPr b="0" i="0" sz="1400" u="none" cap="none" strike="noStrike">
                <a:solidFill>
                  <a:srgbClr val="000000"/>
                </a:solidFill>
                <a:latin typeface="Arial"/>
                <a:ea typeface="Arial"/>
                <a:cs typeface="Arial"/>
                <a:sym typeface="Arial"/>
              </a:endParaRPr>
            </a:p>
          </p:txBody>
        </p:sp>
      </p:grpSp>
      <p:grpSp>
        <p:nvGrpSpPr>
          <p:cNvPr id="727" name="Google Shape;727;p3"/>
          <p:cNvGrpSpPr/>
          <p:nvPr/>
        </p:nvGrpSpPr>
        <p:grpSpPr>
          <a:xfrm>
            <a:off x="5128445" y="3198190"/>
            <a:ext cx="1350854" cy="549702"/>
            <a:chOff x="847276" y="2121311"/>
            <a:chExt cx="2265721" cy="929011"/>
          </a:xfrm>
        </p:grpSpPr>
        <p:pic>
          <p:nvPicPr>
            <p:cNvPr id="728" name="Google Shape;728;p3"/>
            <p:cNvPicPr preferRelativeResize="0"/>
            <p:nvPr/>
          </p:nvPicPr>
          <p:blipFill rotWithShape="1">
            <a:blip r:embed="rId3">
              <a:alphaModFix/>
            </a:blip>
            <a:srcRect b="0" l="0" r="0" t="0"/>
            <a:stretch/>
          </p:blipFill>
          <p:spPr>
            <a:xfrm>
              <a:off x="847276" y="2121311"/>
              <a:ext cx="696008" cy="696008"/>
            </a:xfrm>
            <a:prstGeom prst="rect">
              <a:avLst/>
            </a:prstGeom>
            <a:solidFill>
              <a:schemeClr val="lt1"/>
            </a:solidFill>
            <a:ln>
              <a:noFill/>
            </a:ln>
          </p:spPr>
        </p:pic>
        <p:sp>
          <p:nvSpPr>
            <p:cNvPr id="729" name="Google Shape;729;p3"/>
            <p:cNvSpPr txBox="1"/>
            <p:nvPr/>
          </p:nvSpPr>
          <p:spPr>
            <a:xfrm>
              <a:off x="1190884" y="2277899"/>
              <a:ext cx="1922113" cy="772423"/>
            </a:xfrm>
            <a:prstGeom prst="rect">
              <a:avLst/>
            </a:prstGeom>
            <a:noFill/>
            <a:ln>
              <a:noFill/>
            </a:ln>
          </p:spPr>
          <p:txBody>
            <a:bodyPr anchorCtr="0" anchor="t" bIns="146300" lIns="182875" spcFirstLastPara="1" rIns="182875" wrap="square" tIns="146300">
              <a:spAutoFit/>
            </a:bodyPr>
            <a:lstStyle/>
            <a:p>
              <a:pPr indent="0" lvl="0" marL="0" marR="0" rtl="0" algn="l">
                <a:lnSpc>
                  <a:spcPct val="100000"/>
                </a:lnSpc>
                <a:spcBef>
                  <a:spcPts val="0"/>
                </a:spcBef>
                <a:spcAft>
                  <a:spcPts val="0"/>
                </a:spcAft>
                <a:buClr>
                  <a:srgbClr val="505050"/>
                </a:buClr>
                <a:buSzPts val="1050"/>
                <a:buFont typeface="Quattrocento Sans"/>
                <a:buNone/>
              </a:pPr>
              <a:r>
                <a:rPr b="1" i="0" lang="en-US" sz="1050" u="none" cap="none" strike="noStrike">
                  <a:solidFill>
                    <a:srgbClr val="505050"/>
                  </a:solidFill>
                  <a:latin typeface="Quattrocento Sans"/>
                  <a:ea typeface="Quattrocento Sans"/>
                  <a:cs typeface="Quattrocento Sans"/>
                  <a:sym typeface="Quattrocento Sans"/>
                </a:rPr>
                <a:t>Subscribers</a:t>
              </a:r>
              <a:endParaRPr b="0" i="0" sz="1400" u="none" cap="none" strike="noStrike">
                <a:solidFill>
                  <a:srgbClr val="000000"/>
                </a:solidFill>
                <a:latin typeface="Arial"/>
                <a:ea typeface="Arial"/>
                <a:cs typeface="Arial"/>
                <a:sym typeface="Arial"/>
              </a:endParaRPr>
            </a:p>
          </p:txBody>
        </p:sp>
      </p:grpSp>
      <p:sp>
        <p:nvSpPr>
          <p:cNvPr id="730" name="Google Shape;730;p3"/>
          <p:cNvSpPr txBox="1"/>
          <p:nvPr/>
        </p:nvSpPr>
        <p:spPr>
          <a:xfrm>
            <a:off x="5247798" y="3489479"/>
            <a:ext cx="894022" cy="541687"/>
          </a:xfrm>
          <a:prstGeom prst="rect">
            <a:avLst/>
          </a:prstGeom>
          <a:noFill/>
          <a:ln>
            <a:noFill/>
          </a:ln>
        </p:spPr>
        <p:txBody>
          <a:bodyPr anchorCtr="0" anchor="t" bIns="146300" lIns="182875" spcFirstLastPara="1" rIns="182875" wrap="square" tIns="146300">
            <a:spAutoFit/>
          </a:bodyPr>
          <a:lstStyle/>
          <a:p>
            <a:pPr indent="0" lvl="0" marL="0" marR="0" rtl="0" algn="l">
              <a:lnSpc>
                <a:spcPct val="100000"/>
              </a:lnSpc>
              <a:spcBef>
                <a:spcPts val="0"/>
              </a:spcBef>
              <a:spcAft>
                <a:spcPts val="0"/>
              </a:spcAft>
              <a:buClr>
                <a:srgbClr val="0072C6"/>
              </a:buClr>
              <a:buSzPts val="1600"/>
              <a:buFont typeface="Quattrocento Sans"/>
              <a:buNone/>
            </a:pPr>
            <a:r>
              <a:rPr b="0" i="1" lang="en-US" sz="1600" u="none" cap="none" strike="noStrike">
                <a:solidFill>
                  <a:srgbClr val="0072C6"/>
                </a:solidFill>
                <a:latin typeface="Quattrocento Sans"/>
                <a:ea typeface="Quattrocento Sans"/>
                <a:cs typeface="Quattrocento Sans"/>
                <a:sym typeface="Quattrocento Sans"/>
              </a:rPr>
              <a:t>1 M</a:t>
            </a:r>
            <a:endParaRPr b="0" i="0" sz="1400" u="none" cap="none" strike="noStrike">
              <a:solidFill>
                <a:srgbClr val="000000"/>
              </a:solidFill>
              <a:latin typeface="Arial"/>
              <a:ea typeface="Arial"/>
              <a:cs typeface="Arial"/>
              <a:sym typeface="Arial"/>
            </a:endParaRPr>
          </a:p>
        </p:txBody>
      </p:sp>
      <p:grpSp>
        <p:nvGrpSpPr>
          <p:cNvPr id="731" name="Google Shape;731;p3"/>
          <p:cNvGrpSpPr/>
          <p:nvPr/>
        </p:nvGrpSpPr>
        <p:grpSpPr>
          <a:xfrm>
            <a:off x="10835837" y="1945808"/>
            <a:ext cx="1350854" cy="549702"/>
            <a:chOff x="847276" y="2121311"/>
            <a:chExt cx="2265721" cy="929011"/>
          </a:xfrm>
        </p:grpSpPr>
        <p:pic>
          <p:nvPicPr>
            <p:cNvPr id="732" name="Google Shape;732;p3"/>
            <p:cNvPicPr preferRelativeResize="0"/>
            <p:nvPr/>
          </p:nvPicPr>
          <p:blipFill rotWithShape="1">
            <a:blip r:embed="rId3">
              <a:alphaModFix/>
            </a:blip>
            <a:srcRect b="0" l="0" r="0" t="0"/>
            <a:stretch/>
          </p:blipFill>
          <p:spPr>
            <a:xfrm>
              <a:off x="847276" y="2121311"/>
              <a:ext cx="696008" cy="696008"/>
            </a:xfrm>
            <a:prstGeom prst="rect">
              <a:avLst/>
            </a:prstGeom>
            <a:solidFill>
              <a:schemeClr val="lt1"/>
            </a:solidFill>
            <a:ln>
              <a:noFill/>
            </a:ln>
          </p:spPr>
        </p:pic>
        <p:sp>
          <p:nvSpPr>
            <p:cNvPr id="733" name="Google Shape;733;p3"/>
            <p:cNvSpPr txBox="1"/>
            <p:nvPr/>
          </p:nvSpPr>
          <p:spPr>
            <a:xfrm>
              <a:off x="1190884" y="2277899"/>
              <a:ext cx="1922113" cy="772423"/>
            </a:xfrm>
            <a:prstGeom prst="rect">
              <a:avLst/>
            </a:prstGeom>
            <a:noFill/>
            <a:ln>
              <a:noFill/>
            </a:ln>
          </p:spPr>
          <p:txBody>
            <a:bodyPr anchorCtr="0" anchor="t" bIns="146300" lIns="182875" spcFirstLastPara="1" rIns="182875" wrap="square" tIns="146300">
              <a:spAutoFit/>
            </a:bodyPr>
            <a:lstStyle/>
            <a:p>
              <a:pPr indent="0" lvl="0" marL="0" marR="0" rtl="0" algn="l">
                <a:lnSpc>
                  <a:spcPct val="100000"/>
                </a:lnSpc>
                <a:spcBef>
                  <a:spcPts val="0"/>
                </a:spcBef>
                <a:spcAft>
                  <a:spcPts val="0"/>
                </a:spcAft>
                <a:buClr>
                  <a:srgbClr val="505050"/>
                </a:buClr>
                <a:buSzPts val="1050"/>
                <a:buFont typeface="Quattrocento Sans"/>
                <a:buNone/>
              </a:pPr>
              <a:r>
                <a:rPr b="1" i="0" lang="en-US" sz="1050" u="none" cap="none" strike="noStrike">
                  <a:solidFill>
                    <a:srgbClr val="505050"/>
                  </a:solidFill>
                  <a:latin typeface="Quattrocento Sans"/>
                  <a:ea typeface="Quattrocento Sans"/>
                  <a:cs typeface="Quattrocento Sans"/>
                  <a:sym typeface="Quattrocento Sans"/>
                </a:rPr>
                <a:t>Subscribers</a:t>
              </a:r>
              <a:endParaRPr b="0" i="0" sz="1400" u="none" cap="none" strike="noStrike">
                <a:solidFill>
                  <a:srgbClr val="000000"/>
                </a:solidFill>
                <a:latin typeface="Arial"/>
                <a:ea typeface="Arial"/>
                <a:cs typeface="Arial"/>
                <a:sym typeface="Arial"/>
              </a:endParaRPr>
            </a:p>
          </p:txBody>
        </p:sp>
      </p:grpSp>
      <p:sp>
        <p:nvSpPr>
          <p:cNvPr id="734" name="Google Shape;734;p3"/>
          <p:cNvSpPr txBox="1"/>
          <p:nvPr/>
        </p:nvSpPr>
        <p:spPr>
          <a:xfrm>
            <a:off x="10955191" y="2323721"/>
            <a:ext cx="894022" cy="541687"/>
          </a:xfrm>
          <a:prstGeom prst="rect">
            <a:avLst/>
          </a:prstGeom>
          <a:noFill/>
          <a:ln>
            <a:noFill/>
          </a:ln>
        </p:spPr>
        <p:txBody>
          <a:bodyPr anchorCtr="0" anchor="t" bIns="146300" lIns="182875" spcFirstLastPara="1" rIns="182875" wrap="square" tIns="146300">
            <a:spAutoFit/>
          </a:bodyPr>
          <a:lstStyle/>
          <a:p>
            <a:pPr indent="0" lvl="0" marL="0" marR="0" rtl="0" algn="l">
              <a:lnSpc>
                <a:spcPct val="100000"/>
              </a:lnSpc>
              <a:spcBef>
                <a:spcPts val="0"/>
              </a:spcBef>
              <a:spcAft>
                <a:spcPts val="0"/>
              </a:spcAft>
              <a:buClr>
                <a:srgbClr val="0072C6"/>
              </a:buClr>
              <a:buSzPts val="1600"/>
              <a:buFont typeface="Quattrocento Sans"/>
              <a:buNone/>
            </a:pPr>
            <a:r>
              <a:rPr b="0" i="1" lang="en-US" sz="1600" u="none" cap="none" strike="noStrike">
                <a:solidFill>
                  <a:srgbClr val="0072C6"/>
                </a:solidFill>
                <a:latin typeface="Quattrocento Sans"/>
                <a:ea typeface="Quattrocento Sans"/>
                <a:cs typeface="Quattrocento Sans"/>
                <a:sym typeface="Quattrocento Sans"/>
              </a:rPr>
              <a:t>330M</a:t>
            </a:r>
            <a:endParaRPr b="0" i="0" sz="1400" u="none" cap="none" strike="noStrike">
              <a:solidFill>
                <a:srgbClr val="000000"/>
              </a:solidFill>
              <a:latin typeface="Arial"/>
              <a:ea typeface="Arial"/>
              <a:cs typeface="Arial"/>
              <a:sym typeface="Arial"/>
            </a:endParaRPr>
          </a:p>
        </p:txBody>
      </p:sp>
      <p:sp>
        <p:nvSpPr>
          <p:cNvPr id="735" name="Google Shape;735;p3"/>
          <p:cNvSpPr/>
          <p:nvPr/>
        </p:nvSpPr>
        <p:spPr>
          <a:xfrm>
            <a:off x="123913" y="1171893"/>
            <a:ext cx="3097221" cy="2803340"/>
          </a:xfrm>
          <a:prstGeom prst="roundRect">
            <a:avLst>
              <a:gd fmla="val 16667" name="adj"/>
            </a:avLst>
          </a:prstGeom>
          <a:noFill/>
          <a:ln cap="flat" cmpd="sng" w="12700">
            <a:solidFill>
              <a:srgbClr val="0958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36" name="Google Shape;736;p3"/>
          <p:cNvSpPr/>
          <p:nvPr/>
        </p:nvSpPr>
        <p:spPr>
          <a:xfrm>
            <a:off x="3264410" y="1171893"/>
            <a:ext cx="3030938" cy="2803339"/>
          </a:xfrm>
          <a:prstGeom prst="roundRect">
            <a:avLst>
              <a:gd fmla="val 16667" name="adj"/>
            </a:avLst>
          </a:prstGeom>
          <a:noFill/>
          <a:ln cap="flat" cmpd="sng" w="12700">
            <a:solidFill>
              <a:srgbClr val="0958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37" name="Google Shape;737;p3"/>
          <p:cNvSpPr/>
          <p:nvPr/>
        </p:nvSpPr>
        <p:spPr>
          <a:xfrm>
            <a:off x="6362305" y="1171894"/>
            <a:ext cx="2801696" cy="2803338"/>
          </a:xfrm>
          <a:prstGeom prst="roundRect">
            <a:avLst>
              <a:gd fmla="val 16667" name="adj"/>
            </a:avLst>
          </a:prstGeom>
          <a:noFill/>
          <a:ln cap="flat" cmpd="sng" w="12700">
            <a:solidFill>
              <a:srgbClr val="0958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738" name="Google Shape;738;p3"/>
          <p:cNvSpPr/>
          <p:nvPr/>
        </p:nvSpPr>
        <p:spPr>
          <a:xfrm>
            <a:off x="9238729" y="1170290"/>
            <a:ext cx="2829357" cy="2803337"/>
          </a:xfrm>
          <a:prstGeom prst="roundRect">
            <a:avLst>
              <a:gd fmla="val 16667" name="adj"/>
            </a:avLst>
          </a:prstGeom>
          <a:noFill/>
          <a:ln cap="flat" cmpd="sng" w="12700">
            <a:solidFill>
              <a:srgbClr val="09587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descr="Image result for wordpress logo" id="739" name="Google Shape;739;p3"/>
          <p:cNvPicPr preferRelativeResize="0"/>
          <p:nvPr/>
        </p:nvPicPr>
        <p:blipFill rotWithShape="1">
          <a:blip r:embed="rId4">
            <a:alphaModFix/>
          </a:blip>
          <a:srcRect b="0" l="0" r="0" t="0"/>
          <a:stretch/>
        </p:blipFill>
        <p:spPr>
          <a:xfrm>
            <a:off x="6788738" y="1719006"/>
            <a:ext cx="2065823" cy="1377215"/>
          </a:xfrm>
          <a:prstGeom prst="rect">
            <a:avLst/>
          </a:prstGeom>
          <a:noFill/>
          <a:ln>
            <a:noFill/>
          </a:ln>
        </p:spPr>
      </p:pic>
      <p:pic>
        <p:nvPicPr>
          <p:cNvPr descr="Image result for reuters logo" id="740" name="Google Shape;740;p3"/>
          <p:cNvPicPr preferRelativeResize="0"/>
          <p:nvPr/>
        </p:nvPicPr>
        <p:blipFill rotWithShape="1">
          <a:blip r:embed="rId5">
            <a:alphaModFix/>
          </a:blip>
          <a:srcRect b="0" l="0" r="0" t="0"/>
          <a:stretch/>
        </p:blipFill>
        <p:spPr>
          <a:xfrm>
            <a:off x="3445322" y="1252152"/>
            <a:ext cx="2348618" cy="763301"/>
          </a:xfrm>
          <a:prstGeom prst="rect">
            <a:avLst/>
          </a:prstGeom>
          <a:noFill/>
          <a:ln>
            <a:noFill/>
          </a:ln>
        </p:spPr>
      </p:pic>
      <p:pic>
        <p:nvPicPr>
          <p:cNvPr descr="Image result for guardian logo" id="741" name="Google Shape;741;p3"/>
          <p:cNvPicPr preferRelativeResize="0"/>
          <p:nvPr/>
        </p:nvPicPr>
        <p:blipFill rotWithShape="1">
          <a:blip r:embed="rId6">
            <a:alphaModFix/>
          </a:blip>
          <a:srcRect b="0" l="0" r="0" t="0"/>
          <a:stretch/>
        </p:blipFill>
        <p:spPr>
          <a:xfrm>
            <a:off x="3471373" y="2367295"/>
            <a:ext cx="2223436" cy="731592"/>
          </a:xfrm>
          <a:prstGeom prst="rect">
            <a:avLst/>
          </a:prstGeom>
          <a:noFill/>
          <a:ln>
            <a:noFill/>
          </a:ln>
        </p:spPr>
      </p:pic>
      <p:pic>
        <p:nvPicPr>
          <p:cNvPr descr="Image result for reddit logo png" id="742" name="Google Shape;742;p3"/>
          <p:cNvPicPr preferRelativeResize="0"/>
          <p:nvPr/>
        </p:nvPicPr>
        <p:blipFill rotWithShape="1">
          <a:blip r:embed="rId7">
            <a:alphaModFix/>
          </a:blip>
          <a:srcRect b="0" l="0" r="0" t="0"/>
          <a:stretch/>
        </p:blipFill>
        <p:spPr>
          <a:xfrm>
            <a:off x="9590434" y="1389563"/>
            <a:ext cx="670254" cy="561654"/>
          </a:xfrm>
          <a:prstGeom prst="rect">
            <a:avLst/>
          </a:prstGeom>
          <a:noFill/>
          <a:ln>
            <a:noFill/>
          </a:ln>
        </p:spPr>
      </p:pic>
      <p:pic>
        <p:nvPicPr>
          <p:cNvPr descr="Image result for reddit text png" id="743" name="Google Shape;743;p3"/>
          <p:cNvPicPr preferRelativeResize="0"/>
          <p:nvPr/>
        </p:nvPicPr>
        <p:blipFill rotWithShape="1">
          <a:blip r:embed="rId8">
            <a:alphaModFix/>
          </a:blip>
          <a:srcRect b="0" l="0" r="0" t="0"/>
          <a:stretch/>
        </p:blipFill>
        <p:spPr>
          <a:xfrm>
            <a:off x="10414218" y="1485816"/>
            <a:ext cx="1170196" cy="427853"/>
          </a:xfrm>
          <a:prstGeom prst="rect">
            <a:avLst/>
          </a:prstGeom>
          <a:noFill/>
          <a:ln>
            <a:noFill/>
          </a:ln>
        </p:spPr>
      </p:pic>
      <p:pic>
        <p:nvPicPr>
          <p:cNvPr descr="Image result for quora" id="744" name="Google Shape;744;p3"/>
          <p:cNvPicPr preferRelativeResize="0"/>
          <p:nvPr/>
        </p:nvPicPr>
        <p:blipFill rotWithShape="1">
          <a:blip r:embed="rId9">
            <a:alphaModFix/>
          </a:blip>
          <a:srcRect b="0" l="0" r="0" t="0"/>
          <a:stretch/>
        </p:blipFill>
        <p:spPr>
          <a:xfrm>
            <a:off x="9461260" y="2387069"/>
            <a:ext cx="1493930" cy="995953"/>
          </a:xfrm>
          <a:prstGeom prst="rect">
            <a:avLst/>
          </a:prstGeom>
          <a:noFill/>
          <a:ln>
            <a:noFill/>
          </a:ln>
        </p:spPr>
      </p:pic>
      <p:pic>
        <p:nvPicPr>
          <p:cNvPr descr="Image result for octoparse logo" id="745" name="Google Shape;745;p3"/>
          <p:cNvPicPr preferRelativeResize="0"/>
          <p:nvPr/>
        </p:nvPicPr>
        <p:blipFill rotWithShape="1">
          <a:blip r:embed="rId10">
            <a:alphaModFix/>
          </a:blip>
          <a:srcRect b="0" l="0" r="0" t="0"/>
          <a:stretch/>
        </p:blipFill>
        <p:spPr>
          <a:xfrm>
            <a:off x="2903729" y="4185383"/>
            <a:ext cx="2492698" cy="2308846"/>
          </a:xfrm>
          <a:prstGeom prst="rect">
            <a:avLst/>
          </a:prstGeom>
          <a:noFill/>
          <a:ln>
            <a:noFill/>
          </a:ln>
        </p:spPr>
      </p:pic>
      <p:pic>
        <p:nvPicPr>
          <p:cNvPr descr="Image result for sweat and blood" id="746" name="Google Shape;746;p3"/>
          <p:cNvPicPr preferRelativeResize="0"/>
          <p:nvPr/>
        </p:nvPicPr>
        <p:blipFill rotWithShape="1">
          <a:blip r:embed="rId11">
            <a:alphaModFix/>
          </a:blip>
          <a:srcRect b="0" l="0" r="0" t="0"/>
          <a:stretch/>
        </p:blipFill>
        <p:spPr>
          <a:xfrm>
            <a:off x="7547126" y="4390506"/>
            <a:ext cx="2814365" cy="1993509"/>
          </a:xfrm>
          <a:prstGeom prst="rect">
            <a:avLst/>
          </a:prstGeom>
          <a:noFill/>
          <a:ln>
            <a:noFill/>
          </a:ln>
        </p:spPr>
      </p:pic>
      <p:sp>
        <p:nvSpPr>
          <p:cNvPr id="747" name="Google Shape;747;p3"/>
          <p:cNvSpPr txBox="1"/>
          <p:nvPr/>
        </p:nvSpPr>
        <p:spPr>
          <a:xfrm>
            <a:off x="433138" y="5101389"/>
            <a:ext cx="295495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B0F0"/>
                </a:solidFill>
                <a:latin typeface="Arial"/>
                <a:ea typeface="Arial"/>
                <a:cs typeface="Arial"/>
                <a:sym typeface="Arial"/>
              </a:rPr>
              <a:t>Octoparse</a:t>
            </a:r>
            <a:endParaRPr b="1" i="0" sz="4000" u="none" cap="none" strike="noStrike">
              <a:solidFill>
                <a:srgbClr val="00B0F0"/>
              </a:solidFill>
              <a:latin typeface="Arial"/>
              <a:ea typeface="Arial"/>
              <a:cs typeface="Arial"/>
              <a:sym typeface="Arial"/>
            </a:endParaRPr>
          </a:p>
        </p:txBody>
      </p:sp>
      <p:sp>
        <p:nvSpPr>
          <p:cNvPr id="748" name="Google Shape;748;p3"/>
          <p:cNvSpPr txBox="1"/>
          <p:nvPr/>
        </p:nvSpPr>
        <p:spPr>
          <a:xfrm>
            <a:off x="5955118" y="4510637"/>
            <a:ext cx="894022"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rgbClr val="0033CC"/>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id="749" name="Google Shape;749;p3"/>
          <p:cNvPicPr preferRelativeResize="0"/>
          <p:nvPr/>
        </p:nvPicPr>
        <p:blipFill rotWithShape="1">
          <a:blip r:embed="rId12">
            <a:alphaModFix/>
          </a:blip>
          <a:srcRect b="0" l="0" r="0" t="0"/>
          <a:stretch/>
        </p:blipFill>
        <p:spPr>
          <a:xfrm>
            <a:off x="339025" y="1413563"/>
            <a:ext cx="2667000" cy="2333625"/>
          </a:xfrm>
          <a:prstGeom prst="rect">
            <a:avLst/>
          </a:prstGeom>
          <a:noFill/>
          <a:ln>
            <a:noFill/>
          </a:ln>
        </p:spPr>
      </p:pic>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pic>
        <p:nvPicPr>
          <p:cNvPr descr="A screenshot of a cell phone&#10;&#10;Description automatically generated" id="755" name="Google Shape;755;p9"/>
          <p:cNvPicPr preferRelativeResize="0"/>
          <p:nvPr/>
        </p:nvPicPr>
        <p:blipFill rotWithShape="1">
          <a:blip r:embed="rId4">
            <a:alphaModFix/>
          </a:blip>
          <a:srcRect b="0" l="0" r="0" t="0"/>
          <a:stretch/>
        </p:blipFill>
        <p:spPr>
          <a:xfrm>
            <a:off x="150" y="2295760"/>
            <a:ext cx="4017031" cy="2483374"/>
          </a:xfrm>
          <a:prstGeom prst="rect">
            <a:avLst/>
          </a:prstGeom>
          <a:noFill/>
          <a:ln>
            <a:noFill/>
          </a:ln>
        </p:spPr>
      </p:pic>
      <p:cxnSp>
        <p:nvCxnSpPr>
          <p:cNvPr id="756" name="Google Shape;756;p9"/>
          <p:cNvCxnSpPr/>
          <p:nvPr/>
        </p:nvCxnSpPr>
        <p:spPr>
          <a:xfrm>
            <a:off x="3957933" y="1129004"/>
            <a:ext cx="0" cy="5274132"/>
          </a:xfrm>
          <a:prstGeom prst="straightConnector1">
            <a:avLst/>
          </a:prstGeom>
          <a:noFill/>
          <a:ln cap="flat" cmpd="sng" w="12700">
            <a:solidFill>
              <a:schemeClr val="accent1"/>
            </a:solidFill>
            <a:prstDash val="lgDash"/>
            <a:round/>
            <a:headEnd len="sm" w="sm" type="none"/>
            <a:tailEnd len="sm" w="sm" type="none"/>
          </a:ln>
          <a:effectLst>
            <a:outerShdw blurRad="40000" rotWithShape="0" dir="5400000" dist="20000">
              <a:srgbClr val="000000">
                <a:alpha val="37647"/>
              </a:srgbClr>
            </a:outerShdw>
          </a:effectLst>
        </p:spPr>
      </p:cxnSp>
      <p:sp>
        <p:nvSpPr>
          <p:cNvPr id="757" name="Google Shape;757;p9"/>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758" name="Google Shape;758;p9"/>
          <p:cNvSpPr/>
          <p:nvPr/>
        </p:nvSpPr>
        <p:spPr>
          <a:xfrm>
            <a:off x="123925" y="43425"/>
            <a:ext cx="84534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lang="en-US" sz="2800">
                <a:solidFill>
                  <a:srgbClr val="095879"/>
                </a:solidFill>
                <a:latin typeface="Quattrocento Sans"/>
                <a:ea typeface="Quattrocento Sans"/>
                <a:cs typeface="Quattrocento Sans"/>
                <a:sym typeface="Quattrocento Sans"/>
              </a:rPr>
              <a:t>Topics that outshone</a:t>
            </a:r>
            <a:endParaRPr b="1" i="0" sz="2800" u="none" cap="none" strike="noStrike">
              <a:solidFill>
                <a:srgbClr val="095879"/>
              </a:solidFill>
              <a:latin typeface="Quattrocento Sans"/>
              <a:ea typeface="Quattrocento Sans"/>
              <a:cs typeface="Quattrocento Sans"/>
              <a:sym typeface="Quattrocento Sans"/>
            </a:endParaRPr>
          </a:p>
        </p:txBody>
      </p:sp>
      <p:pic>
        <p:nvPicPr>
          <p:cNvPr descr="A picture containing food&#10;&#10;Description automatically generated" id="759" name="Google Shape;759;p9"/>
          <p:cNvPicPr preferRelativeResize="0"/>
          <p:nvPr/>
        </p:nvPicPr>
        <p:blipFill rotWithShape="1">
          <a:blip r:embed="rId5">
            <a:alphaModFix/>
          </a:blip>
          <a:srcRect b="0" l="0" r="0" t="0"/>
          <a:stretch/>
        </p:blipFill>
        <p:spPr>
          <a:xfrm>
            <a:off x="8289535" y="1754050"/>
            <a:ext cx="3902615" cy="4377949"/>
          </a:xfrm>
          <a:prstGeom prst="rect">
            <a:avLst/>
          </a:prstGeom>
          <a:noFill/>
          <a:ln>
            <a:noFill/>
          </a:ln>
        </p:spPr>
      </p:pic>
      <p:pic>
        <p:nvPicPr>
          <p:cNvPr descr="A screenshot of a cell phone&#10;&#10;Description automatically generated" id="760" name="Google Shape;760;p9"/>
          <p:cNvPicPr preferRelativeResize="0"/>
          <p:nvPr/>
        </p:nvPicPr>
        <p:blipFill rotWithShape="1">
          <a:blip r:embed="rId6">
            <a:alphaModFix/>
          </a:blip>
          <a:srcRect b="0" l="0" r="0" t="0"/>
          <a:stretch/>
        </p:blipFill>
        <p:spPr>
          <a:xfrm>
            <a:off x="4079467" y="2066683"/>
            <a:ext cx="4055480" cy="3049414"/>
          </a:xfrm>
          <a:prstGeom prst="rect">
            <a:avLst/>
          </a:prstGeom>
          <a:noFill/>
          <a:ln>
            <a:noFill/>
          </a:ln>
        </p:spPr>
      </p:pic>
      <p:cxnSp>
        <p:nvCxnSpPr>
          <p:cNvPr id="761" name="Google Shape;761;p9"/>
          <p:cNvCxnSpPr/>
          <p:nvPr/>
        </p:nvCxnSpPr>
        <p:spPr>
          <a:xfrm>
            <a:off x="8131822" y="1129004"/>
            <a:ext cx="0" cy="5274000"/>
          </a:xfrm>
          <a:prstGeom prst="straightConnector1">
            <a:avLst/>
          </a:prstGeom>
          <a:noFill/>
          <a:ln cap="flat" cmpd="sng" w="12700">
            <a:solidFill>
              <a:schemeClr val="accent1"/>
            </a:solidFill>
            <a:prstDash val="lgDash"/>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g7a6f55cc25_1_1"/>
          <p:cNvSpPr/>
          <p:nvPr/>
        </p:nvSpPr>
        <p:spPr>
          <a:xfrm>
            <a:off x="813625" y="1466825"/>
            <a:ext cx="10263600" cy="32910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67" name="Google Shape;767;g7a6f55cc25_1_1"/>
          <p:cNvSpPr/>
          <p:nvPr/>
        </p:nvSpPr>
        <p:spPr>
          <a:xfrm>
            <a:off x="784325" y="693457"/>
            <a:ext cx="9315000" cy="4352400"/>
          </a:xfrm>
          <a:prstGeom prst="rect">
            <a:avLst/>
          </a:prstGeom>
          <a:noFill/>
          <a:ln>
            <a:noFill/>
          </a:ln>
        </p:spPr>
        <p:txBody>
          <a:bodyPr anchorCtr="0" anchor="ctr" bIns="0" lIns="0" spcFirstLastPara="1" rIns="0" wrap="square" tIns="0">
            <a:noAutofit/>
          </a:bodyPr>
          <a:lstStyle/>
          <a:p>
            <a:pPr indent="-368300" lvl="0" marL="457200" marR="0" rtl="0" algn="l">
              <a:lnSpc>
                <a:spcPct val="100000"/>
              </a:lnSpc>
              <a:spcBef>
                <a:spcPts val="600"/>
              </a:spcBef>
              <a:spcAft>
                <a:spcPts val="0"/>
              </a:spcAft>
              <a:buSzPts val="2200"/>
              <a:buFont typeface="Calibri"/>
              <a:buChar char="●"/>
            </a:pPr>
            <a:r>
              <a:rPr i="0" lang="en-US" sz="2200" u="none" cap="none" strike="noStrike">
                <a:solidFill>
                  <a:srgbClr val="000000"/>
                </a:solidFill>
                <a:latin typeface="Calibri"/>
                <a:ea typeface="Calibri"/>
                <a:cs typeface="Calibri"/>
                <a:sym typeface="Calibri"/>
              </a:rPr>
              <a:t>Tools - </a:t>
            </a:r>
            <a:r>
              <a:rPr lang="en-US" sz="2200">
                <a:latin typeface="Calibri"/>
                <a:ea typeface="Calibri"/>
                <a:cs typeface="Calibri"/>
                <a:sym typeface="Calibri"/>
              </a:rPr>
              <a:t>S</a:t>
            </a:r>
            <a:r>
              <a:rPr i="0" lang="en-US" sz="2200" u="none" cap="none" strike="noStrike">
                <a:solidFill>
                  <a:srgbClr val="000000"/>
                </a:solidFill>
                <a:latin typeface="Calibri"/>
                <a:ea typeface="Calibri"/>
                <a:cs typeface="Calibri"/>
                <a:sym typeface="Calibri"/>
              </a:rPr>
              <a:t>cikit-learn and gensim.</a:t>
            </a:r>
            <a:endParaRPr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i="0" lang="en-US" sz="2200" u="none" cap="none" strike="noStrike">
                <a:solidFill>
                  <a:srgbClr val="000000"/>
                </a:solidFill>
                <a:latin typeface="Calibri"/>
                <a:ea typeface="Calibri"/>
                <a:cs typeface="Calibri"/>
                <a:sym typeface="Calibri"/>
              </a:rPr>
              <a:t>Scit-kit gives more flexibility in terms of fine tuning the parameters.</a:t>
            </a:r>
            <a:endParaRPr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i="0" lang="en-US" sz="2200" u="none" cap="none" strike="noStrike">
                <a:solidFill>
                  <a:srgbClr val="000000"/>
                </a:solidFill>
                <a:latin typeface="Calibri"/>
                <a:ea typeface="Calibri"/>
                <a:cs typeface="Calibri"/>
                <a:sym typeface="Calibri"/>
              </a:rPr>
              <a:t>Word pre-processing - Stopwords removal and lemmatization.</a:t>
            </a:r>
            <a:endParaRPr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i="0" lang="en-US" sz="2200" u="none" cap="none" strike="noStrike">
                <a:solidFill>
                  <a:srgbClr val="000000"/>
                </a:solidFill>
                <a:latin typeface="Calibri"/>
                <a:ea typeface="Calibri"/>
                <a:cs typeface="Calibri"/>
                <a:sym typeface="Calibri"/>
              </a:rPr>
              <a:t>LDA modelling - hypertuned the parameters (number of topics, iterations etc) via sklearn Gridsearch.</a:t>
            </a:r>
            <a:endParaRPr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i="0" lang="en-US" sz="2200" u="none" cap="none" strike="noStrike">
                <a:solidFill>
                  <a:srgbClr val="000000"/>
                </a:solidFill>
                <a:latin typeface="Calibri"/>
                <a:ea typeface="Calibri"/>
                <a:cs typeface="Calibri"/>
                <a:sym typeface="Calibri"/>
              </a:rPr>
              <a:t>Topic modelling was done on user opinions from three geographies with different healthcare standards - US, Europe and Africa.</a:t>
            </a:r>
            <a:endParaRPr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i="0" lang="en-US" sz="2200" u="none" cap="none" strike="noStrike">
                <a:solidFill>
                  <a:srgbClr val="000000"/>
                </a:solidFill>
                <a:latin typeface="Calibri"/>
                <a:ea typeface="Calibri"/>
                <a:cs typeface="Calibri"/>
                <a:sym typeface="Calibri"/>
              </a:rPr>
              <a:t>Visualization was done with pyLDAvis library.</a:t>
            </a:r>
            <a:endParaRPr i="0" sz="2200" u="none" cap="none" strike="noStrike">
              <a:solidFill>
                <a:srgbClr val="000000"/>
              </a:solidFill>
              <a:latin typeface="Calibri"/>
              <a:ea typeface="Calibri"/>
              <a:cs typeface="Calibri"/>
              <a:sym typeface="Calibri"/>
            </a:endParaRPr>
          </a:p>
        </p:txBody>
      </p:sp>
      <p:sp>
        <p:nvSpPr>
          <p:cNvPr id="768" name="Google Shape;768;g7a6f55cc25_1_1"/>
          <p:cNvSpPr txBox="1"/>
          <p:nvPr>
            <p:ph idx="12" type="sldNum"/>
          </p:nvPr>
        </p:nvSpPr>
        <p:spPr>
          <a:xfrm>
            <a:off x="9285849" y="6525163"/>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69" name="Google Shape;769;g7a6f55cc25_1_1"/>
          <p:cNvSpPr/>
          <p:nvPr/>
        </p:nvSpPr>
        <p:spPr>
          <a:xfrm>
            <a:off x="1" y="142109"/>
            <a:ext cx="12192000" cy="369000"/>
          </a:xfrm>
          <a:prstGeom prst="rect">
            <a:avLst/>
          </a:prstGeom>
          <a:solidFill>
            <a:srgbClr val="095879"/>
          </a:solidFill>
          <a:ln>
            <a:noFill/>
          </a:ln>
        </p:spPr>
        <p:txBody>
          <a:bodyPr anchorCtr="0" anchor="ctr" bIns="60775" lIns="121550" spcFirstLastPara="1" rIns="121550" wrap="square" tIns="60775">
            <a:no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770" name="Google Shape;770;g7a6f55cc25_1_1"/>
          <p:cNvSpPr/>
          <p:nvPr/>
        </p:nvSpPr>
        <p:spPr>
          <a:xfrm>
            <a:off x="118287" y="53309"/>
            <a:ext cx="85446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Topic Modeling</a:t>
            </a:r>
            <a:endParaRPr b="1" i="0" sz="2800" u="none" cap="none" strike="noStrike">
              <a:solidFill>
                <a:srgbClr val="095879"/>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5"/>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776" name="Google Shape;776;p5"/>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777" name="Google Shape;777;p5"/>
          <p:cNvSpPr/>
          <p:nvPr/>
        </p:nvSpPr>
        <p:spPr>
          <a:xfrm>
            <a:off x="118337" y="43509"/>
            <a:ext cx="8544600" cy="546600"/>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Themes on US</a:t>
            </a:r>
            <a:endParaRPr b="1" i="0" sz="2800" u="none" cap="none" strike="noStrike">
              <a:solidFill>
                <a:srgbClr val="095879"/>
              </a:solidFill>
              <a:latin typeface="Quattrocento Sans"/>
              <a:ea typeface="Quattrocento Sans"/>
              <a:cs typeface="Quattrocento Sans"/>
              <a:sym typeface="Quattrocento Sans"/>
            </a:endParaRPr>
          </a:p>
        </p:txBody>
      </p:sp>
      <p:sp>
        <p:nvSpPr>
          <p:cNvPr id="778" name="Google Shape;778;p5"/>
          <p:cNvSpPr/>
          <p:nvPr/>
        </p:nvSpPr>
        <p:spPr>
          <a:xfrm>
            <a:off x="1788400" y="987050"/>
            <a:ext cx="3569100" cy="15906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Government policies &amp; candidates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Top discussions - Obamacare, Trump, Bernie Sanders. Users are comparing the current policies with past reforms. </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Sentiment - Neutral </a:t>
            </a:r>
            <a:endParaRPr b="0" i="0" sz="1800" u="none" cap="none" strike="noStrike">
              <a:solidFill>
                <a:srgbClr val="FFFFFF"/>
              </a:solidFill>
              <a:latin typeface="Calibri"/>
              <a:ea typeface="Calibri"/>
              <a:cs typeface="Calibri"/>
              <a:sym typeface="Calibri"/>
            </a:endParaRPr>
          </a:p>
        </p:txBody>
      </p:sp>
      <p:grpSp>
        <p:nvGrpSpPr>
          <p:cNvPr id="779" name="Google Shape;779;p5"/>
          <p:cNvGrpSpPr/>
          <p:nvPr/>
        </p:nvGrpSpPr>
        <p:grpSpPr>
          <a:xfrm>
            <a:off x="7026175" y="1616123"/>
            <a:ext cx="586876" cy="313628"/>
            <a:chOff x="9388441" y="1298560"/>
            <a:chExt cx="852634" cy="454820"/>
          </a:xfrm>
        </p:grpSpPr>
        <p:sp>
          <p:nvSpPr>
            <p:cNvPr id="780" name="Google Shape;780;p5"/>
            <p:cNvSpPr/>
            <p:nvPr/>
          </p:nvSpPr>
          <p:spPr>
            <a:xfrm>
              <a:off x="9388441" y="1298560"/>
              <a:ext cx="852634" cy="430056"/>
            </a:xfrm>
            <a:custGeom>
              <a:rect b="b" l="l" r="r" t="t"/>
              <a:pathLst>
                <a:path extrusionOk="0" h="430056" w="852634">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81" name="Google Shape;781;p5"/>
            <p:cNvSpPr/>
            <p:nvPr/>
          </p:nvSpPr>
          <p:spPr>
            <a:xfrm>
              <a:off x="9556154" y="1567642"/>
              <a:ext cx="517208" cy="185738"/>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grpSp>
      <p:grpSp>
        <p:nvGrpSpPr>
          <p:cNvPr id="782" name="Google Shape;782;p5"/>
          <p:cNvGrpSpPr/>
          <p:nvPr/>
        </p:nvGrpSpPr>
        <p:grpSpPr>
          <a:xfrm>
            <a:off x="6850851" y="839521"/>
            <a:ext cx="4663052" cy="1518294"/>
            <a:chOff x="784306" y="4079276"/>
            <a:chExt cx="4556877" cy="1273096"/>
          </a:xfrm>
        </p:grpSpPr>
        <p:sp>
          <p:nvSpPr>
            <p:cNvPr id="783" name="Google Shape;783;p5"/>
            <p:cNvSpPr/>
            <p:nvPr/>
          </p:nvSpPr>
          <p:spPr>
            <a:xfrm>
              <a:off x="784306" y="4079276"/>
              <a:ext cx="4556877" cy="1273096"/>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4" name="Google Shape;784;p5"/>
            <p:cNvSpPr/>
            <p:nvPr/>
          </p:nvSpPr>
          <p:spPr>
            <a:xfrm>
              <a:off x="1715679" y="4202979"/>
              <a:ext cx="3472200" cy="10086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Information search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Top discussions - Suicide, Emergency, info, advice. </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Arial"/>
                <a:buNone/>
              </a:pPr>
              <a:r>
                <a:rPr b="0" i="1" lang="en-US" sz="1600" u="none" cap="none" strike="noStrike">
                  <a:solidFill>
                    <a:schemeClr val="dk1"/>
                  </a:solidFill>
                  <a:latin typeface="Arial"/>
                  <a:ea typeface="Arial"/>
                  <a:cs typeface="Arial"/>
                  <a:sym typeface="Arial"/>
                </a:rPr>
                <a:t>Sentiment - Neutral </a:t>
              </a:r>
              <a:endParaRPr b="1" i="0" sz="1600" u="none" cap="none" strike="noStrike">
                <a:solidFill>
                  <a:srgbClr val="1957A3"/>
                </a:solidFill>
                <a:latin typeface="Arial"/>
                <a:ea typeface="Arial"/>
                <a:cs typeface="Arial"/>
                <a:sym typeface="Arial"/>
              </a:endParaRPr>
            </a:p>
          </p:txBody>
        </p:sp>
      </p:grpSp>
      <p:grpSp>
        <p:nvGrpSpPr>
          <p:cNvPr id="785" name="Google Shape;785;p5"/>
          <p:cNvGrpSpPr/>
          <p:nvPr/>
        </p:nvGrpSpPr>
        <p:grpSpPr>
          <a:xfrm>
            <a:off x="800629" y="4753965"/>
            <a:ext cx="4556877" cy="1518360"/>
            <a:chOff x="647581" y="4207632"/>
            <a:chExt cx="4556877" cy="1518360"/>
          </a:xfrm>
        </p:grpSpPr>
        <p:sp>
          <p:nvSpPr>
            <p:cNvPr id="786" name="Google Shape;786;p5"/>
            <p:cNvSpPr/>
            <p:nvPr/>
          </p:nvSpPr>
          <p:spPr>
            <a:xfrm>
              <a:off x="647581" y="4207632"/>
              <a:ext cx="4556877" cy="1518199"/>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7" name="Google Shape;787;p5"/>
            <p:cNvSpPr/>
            <p:nvPr/>
          </p:nvSpPr>
          <p:spPr>
            <a:xfrm>
              <a:off x="1698452" y="4302492"/>
              <a:ext cx="3392400" cy="14235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About current system</a:t>
              </a:r>
              <a:endParaRPr b="1" i="0" sz="1600" u="none" cap="none" strike="noStrike">
                <a:solidFill>
                  <a:srgbClr val="1957A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Top discussions - Change, Comparison, Capitalism, problems</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 Negative</a:t>
              </a:r>
              <a:endParaRPr b="0" i="1" sz="1600" u="none" cap="none" strike="noStrike">
                <a:solidFill>
                  <a:srgbClr val="000000"/>
                </a:solidFill>
                <a:latin typeface="Arial"/>
                <a:ea typeface="Arial"/>
                <a:cs typeface="Arial"/>
                <a:sym typeface="Arial"/>
              </a:endParaRPr>
            </a:p>
          </p:txBody>
        </p:sp>
      </p:grpSp>
      <p:pic>
        <p:nvPicPr>
          <p:cNvPr id="788" name="Google Shape;788;p5"/>
          <p:cNvPicPr preferRelativeResize="0"/>
          <p:nvPr/>
        </p:nvPicPr>
        <p:blipFill rotWithShape="1">
          <a:blip r:embed="rId3">
            <a:alphaModFix/>
          </a:blip>
          <a:srcRect b="0" l="0" r="0" t="0"/>
          <a:stretch/>
        </p:blipFill>
        <p:spPr>
          <a:xfrm>
            <a:off x="5615189" y="2686223"/>
            <a:ext cx="6404447" cy="3648626"/>
          </a:xfrm>
          <a:prstGeom prst="rect">
            <a:avLst/>
          </a:prstGeom>
          <a:noFill/>
          <a:ln>
            <a:noFill/>
          </a:ln>
        </p:spPr>
      </p:pic>
      <p:pic>
        <p:nvPicPr>
          <p:cNvPr id="789" name="Google Shape;789;p5"/>
          <p:cNvPicPr preferRelativeResize="0"/>
          <p:nvPr/>
        </p:nvPicPr>
        <p:blipFill>
          <a:blip r:embed="rId4">
            <a:alphaModFix/>
          </a:blip>
          <a:stretch>
            <a:fillRect/>
          </a:stretch>
        </p:blipFill>
        <p:spPr>
          <a:xfrm>
            <a:off x="1031313" y="839521"/>
            <a:ext cx="586875" cy="563295"/>
          </a:xfrm>
          <a:prstGeom prst="rect">
            <a:avLst/>
          </a:prstGeom>
          <a:noFill/>
          <a:ln>
            <a:noFill/>
          </a:ln>
        </p:spPr>
      </p:pic>
      <p:grpSp>
        <p:nvGrpSpPr>
          <p:cNvPr id="790" name="Google Shape;790;p5"/>
          <p:cNvGrpSpPr/>
          <p:nvPr/>
        </p:nvGrpSpPr>
        <p:grpSpPr>
          <a:xfrm>
            <a:off x="800629" y="2974609"/>
            <a:ext cx="4557000" cy="1203000"/>
            <a:chOff x="784306" y="5573807"/>
            <a:chExt cx="4557000" cy="1203000"/>
          </a:xfrm>
        </p:grpSpPr>
        <p:sp>
          <p:nvSpPr>
            <p:cNvPr id="791" name="Google Shape;791;p5"/>
            <p:cNvSpPr/>
            <p:nvPr/>
          </p:nvSpPr>
          <p:spPr>
            <a:xfrm>
              <a:off x="784306" y="5573807"/>
              <a:ext cx="4557000" cy="12030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2" name="Google Shape;792;p5"/>
            <p:cNvSpPr/>
            <p:nvPr/>
          </p:nvSpPr>
          <p:spPr>
            <a:xfrm>
              <a:off x="1818852" y="5659122"/>
              <a:ext cx="3454200" cy="972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Healthcare expense </a:t>
              </a:r>
              <a:endParaRPr b="1" i="0" sz="1600" u="none" cap="none" strike="noStrike">
                <a:solidFill>
                  <a:srgbClr val="1957A3"/>
                </a:solidFill>
                <a:latin typeface="Arial"/>
                <a:ea typeface="Arial"/>
                <a:cs typeface="Arial"/>
                <a:sym typeface="Arial"/>
              </a:endParaRPr>
            </a:p>
            <a:p>
              <a:pPr indent="0" lvl="0" marL="0" marR="0" rtl="0" algn="l">
                <a:lnSpc>
                  <a:spcPct val="100000"/>
                </a:lnSpc>
                <a:spcBef>
                  <a:spcPts val="0"/>
                </a:spcBef>
                <a:spcAft>
                  <a:spcPts val="0"/>
                </a:spcAft>
                <a:buClr>
                  <a:srgbClr val="1957A3"/>
                </a:buClr>
                <a:buSzPts val="1600"/>
                <a:buFont typeface="Arial"/>
                <a:buNone/>
              </a:pPr>
              <a:r>
                <a:rPr b="0" i="1" lang="en-US" sz="1600" u="none" cap="none" strike="noStrike">
                  <a:solidFill>
                    <a:schemeClr val="dk1"/>
                  </a:solidFill>
                  <a:latin typeface="Arial"/>
                  <a:ea typeface="Arial"/>
                  <a:cs typeface="Arial"/>
                  <a:sym typeface="Arial"/>
                </a:rPr>
                <a:t>Top discussions - Health Insurance, cost, income, affordability. </a:t>
              </a:r>
              <a:endParaRPr b="0" i="1"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1957A3"/>
                </a:buClr>
                <a:buSzPts val="1600"/>
                <a:buFont typeface="Arial"/>
                <a:buNone/>
              </a:pPr>
              <a:r>
                <a:rPr b="0" i="1" lang="en-US" sz="1600" u="none" cap="none" strike="noStrike">
                  <a:solidFill>
                    <a:schemeClr val="dk1"/>
                  </a:solidFill>
                  <a:latin typeface="Arial"/>
                  <a:ea typeface="Arial"/>
                  <a:cs typeface="Arial"/>
                  <a:sym typeface="Arial"/>
                </a:rPr>
                <a:t>Sentiment - Negative </a:t>
              </a:r>
              <a:endParaRPr b="0" i="0" sz="1400" u="none" cap="none" strike="noStrike">
                <a:solidFill>
                  <a:srgbClr val="000000"/>
                </a:solidFill>
                <a:latin typeface="Arial"/>
                <a:ea typeface="Arial"/>
                <a:cs typeface="Arial"/>
                <a:sym typeface="Arial"/>
              </a:endParaRPr>
            </a:p>
          </p:txBody>
        </p:sp>
      </p:grpSp>
      <p:pic>
        <p:nvPicPr>
          <p:cNvPr id="793" name="Google Shape;793;p5"/>
          <p:cNvPicPr preferRelativeResize="0"/>
          <p:nvPr/>
        </p:nvPicPr>
        <p:blipFill>
          <a:blip r:embed="rId5">
            <a:alphaModFix/>
          </a:blip>
          <a:stretch>
            <a:fillRect/>
          </a:stretch>
        </p:blipFill>
        <p:spPr>
          <a:xfrm>
            <a:off x="997850" y="2974600"/>
            <a:ext cx="687646" cy="656388"/>
          </a:xfrm>
          <a:prstGeom prst="rect">
            <a:avLst/>
          </a:prstGeom>
          <a:noFill/>
          <a:ln>
            <a:noFill/>
          </a:ln>
        </p:spPr>
      </p:pic>
      <p:pic>
        <p:nvPicPr>
          <p:cNvPr id="794" name="Google Shape;794;p5"/>
          <p:cNvPicPr preferRelativeResize="0"/>
          <p:nvPr/>
        </p:nvPicPr>
        <p:blipFill>
          <a:blip r:embed="rId6">
            <a:alphaModFix/>
          </a:blip>
          <a:stretch>
            <a:fillRect/>
          </a:stretch>
        </p:blipFill>
        <p:spPr>
          <a:xfrm>
            <a:off x="921648" y="4854798"/>
            <a:ext cx="790550" cy="746479"/>
          </a:xfrm>
          <a:prstGeom prst="rect">
            <a:avLst/>
          </a:prstGeom>
          <a:noFill/>
          <a:ln>
            <a:noFill/>
          </a:ln>
        </p:spPr>
      </p:pic>
      <p:pic>
        <p:nvPicPr>
          <p:cNvPr id="795" name="Google Shape;795;p5"/>
          <p:cNvPicPr preferRelativeResize="0"/>
          <p:nvPr/>
        </p:nvPicPr>
        <p:blipFill>
          <a:blip r:embed="rId7">
            <a:alphaModFix/>
          </a:blip>
          <a:stretch>
            <a:fillRect/>
          </a:stretch>
        </p:blipFill>
        <p:spPr>
          <a:xfrm>
            <a:off x="7018300" y="1010453"/>
            <a:ext cx="586875" cy="5516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6"/>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01" name="Google Shape;801;p6"/>
          <p:cNvSpPr/>
          <p:nvPr/>
        </p:nvSpPr>
        <p:spPr>
          <a:xfrm>
            <a:off x="1" y="132246"/>
            <a:ext cx="12192000" cy="369000"/>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802" name="Google Shape;802;p6"/>
          <p:cNvSpPr/>
          <p:nvPr/>
        </p:nvSpPr>
        <p:spPr>
          <a:xfrm>
            <a:off x="123912" y="43434"/>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Quattrocento Sans"/>
              <a:buNone/>
            </a:pPr>
            <a:r>
              <a:rPr b="1" i="0" lang="en-US" sz="2800" u="none" cap="none" strike="noStrike">
                <a:solidFill>
                  <a:srgbClr val="095879"/>
                </a:solidFill>
                <a:latin typeface="Quattrocento Sans"/>
                <a:ea typeface="Quattrocento Sans"/>
                <a:cs typeface="Quattrocento Sans"/>
                <a:sym typeface="Quattrocento Sans"/>
              </a:rPr>
              <a:t>Topics - Healthcare discussions in US</a:t>
            </a:r>
            <a:endParaRPr b="1" i="0" sz="2800" u="none" cap="none" strike="noStrike">
              <a:solidFill>
                <a:srgbClr val="095879"/>
              </a:solidFill>
              <a:latin typeface="Quattrocento Sans"/>
              <a:ea typeface="Quattrocento Sans"/>
              <a:cs typeface="Quattrocento Sans"/>
              <a:sym typeface="Quattrocento Sans"/>
            </a:endParaRPr>
          </a:p>
        </p:txBody>
      </p:sp>
      <p:pic>
        <p:nvPicPr>
          <p:cNvPr id="803" name="Google Shape;803;p6"/>
          <p:cNvPicPr preferRelativeResize="0"/>
          <p:nvPr/>
        </p:nvPicPr>
        <p:blipFill rotWithShape="1">
          <a:blip r:embed="rId3">
            <a:alphaModFix/>
          </a:blip>
          <a:srcRect b="0" l="0" r="0" t="0"/>
          <a:stretch/>
        </p:blipFill>
        <p:spPr>
          <a:xfrm>
            <a:off x="564584" y="1134078"/>
            <a:ext cx="5008444" cy="2491845"/>
          </a:xfrm>
          <a:prstGeom prst="rect">
            <a:avLst/>
          </a:prstGeom>
          <a:noFill/>
          <a:ln>
            <a:noFill/>
          </a:ln>
        </p:spPr>
      </p:pic>
      <p:pic>
        <p:nvPicPr>
          <p:cNvPr id="804" name="Google Shape;804;p6"/>
          <p:cNvPicPr preferRelativeResize="0"/>
          <p:nvPr/>
        </p:nvPicPr>
        <p:blipFill rotWithShape="1">
          <a:blip r:embed="rId4">
            <a:alphaModFix/>
          </a:blip>
          <a:srcRect b="0" l="0" r="0" t="0"/>
          <a:stretch/>
        </p:blipFill>
        <p:spPr>
          <a:xfrm>
            <a:off x="6068928" y="1096174"/>
            <a:ext cx="5221505" cy="2573158"/>
          </a:xfrm>
          <a:prstGeom prst="rect">
            <a:avLst/>
          </a:prstGeom>
          <a:noFill/>
          <a:ln>
            <a:noFill/>
          </a:ln>
        </p:spPr>
      </p:pic>
      <p:pic>
        <p:nvPicPr>
          <p:cNvPr id="805" name="Google Shape;805;p6"/>
          <p:cNvPicPr preferRelativeResize="0"/>
          <p:nvPr/>
        </p:nvPicPr>
        <p:blipFill rotWithShape="1">
          <a:blip r:embed="rId5">
            <a:alphaModFix/>
          </a:blip>
          <a:srcRect b="0" l="0" r="0" t="0"/>
          <a:stretch/>
        </p:blipFill>
        <p:spPr>
          <a:xfrm>
            <a:off x="488482" y="4078005"/>
            <a:ext cx="5190423" cy="2532927"/>
          </a:xfrm>
          <a:prstGeom prst="rect">
            <a:avLst/>
          </a:prstGeom>
          <a:noFill/>
          <a:ln>
            <a:noFill/>
          </a:ln>
        </p:spPr>
      </p:pic>
      <p:pic>
        <p:nvPicPr>
          <p:cNvPr id="806" name="Google Shape;806;p6"/>
          <p:cNvPicPr preferRelativeResize="0"/>
          <p:nvPr/>
        </p:nvPicPr>
        <p:blipFill rotWithShape="1">
          <a:blip r:embed="rId6">
            <a:alphaModFix/>
          </a:blip>
          <a:srcRect b="0" l="0" r="0" t="0"/>
          <a:stretch/>
        </p:blipFill>
        <p:spPr>
          <a:xfrm>
            <a:off x="6086375" y="4104735"/>
            <a:ext cx="5358063" cy="2498752"/>
          </a:xfrm>
          <a:prstGeom prst="rect">
            <a:avLst/>
          </a:prstGeom>
          <a:noFill/>
          <a:ln>
            <a:noFill/>
          </a:ln>
        </p:spPr>
      </p:pic>
      <p:sp>
        <p:nvSpPr>
          <p:cNvPr id="807" name="Google Shape;807;p6"/>
          <p:cNvSpPr/>
          <p:nvPr/>
        </p:nvSpPr>
        <p:spPr>
          <a:xfrm>
            <a:off x="1067400" y="582927"/>
            <a:ext cx="3812700" cy="546600"/>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Quattrocento Sans"/>
              <a:buNone/>
            </a:pPr>
            <a:r>
              <a:rPr b="0" i="0" lang="en-US" sz="1800" u="none" cap="none" strike="noStrike">
                <a:solidFill>
                  <a:schemeClr val="lt1"/>
                </a:solidFill>
                <a:latin typeface="Quattrocento Sans"/>
                <a:ea typeface="Quattrocento Sans"/>
                <a:cs typeface="Quattrocento Sans"/>
                <a:sym typeface="Quattrocento Sans"/>
              </a:rPr>
              <a:t>Current system - Comparison, sentiment</a:t>
            </a:r>
            <a:endParaRPr b="0" i="0" sz="1400" u="none" cap="none" strike="noStrike">
              <a:solidFill>
                <a:srgbClr val="000000"/>
              </a:solidFill>
              <a:latin typeface="Arial"/>
              <a:ea typeface="Arial"/>
              <a:cs typeface="Arial"/>
              <a:sym typeface="Arial"/>
            </a:endParaRPr>
          </a:p>
        </p:txBody>
      </p:sp>
      <p:sp>
        <p:nvSpPr>
          <p:cNvPr id="808" name="Google Shape;808;p6"/>
          <p:cNvSpPr/>
          <p:nvPr/>
        </p:nvSpPr>
        <p:spPr>
          <a:xfrm>
            <a:off x="6638825" y="562095"/>
            <a:ext cx="3812700" cy="546600"/>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Quattrocento Sans"/>
              <a:buNone/>
            </a:pPr>
            <a:r>
              <a:rPr b="0" i="0" lang="en-US" sz="1800" u="none" cap="none" strike="noStrike">
                <a:solidFill>
                  <a:srgbClr val="FFFFFF"/>
                </a:solidFill>
                <a:latin typeface="Quattrocento Sans"/>
                <a:ea typeface="Quattrocento Sans"/>
                <a:cs typeface="Quattrocento Sans"/>
                <a:sym typeface="Quattrocento Sans"/>
              </a:rPr>
              <a:t>Healthcare/Insurance expense </a:t>
            </a:r>
            <a:endParaRPr b="0" i="0" sz="1400" u="none" cap="none" strike="noStrike">
              <a:solidFill>
                <a:srgbClr val="000000"/>
              </a:solidFill>
              <a:latin typeface="Arial"/>
              <a:ea typeface="Arial"/>
              <a:cs typeface="Arial"/>
              <a:sym typeface="Arial"/>
            </a:endParaRPr>
          </a:p>
        </p:txBody>
      </p:sp>
      <p:sp>
        <p:nvSpPr>
          <p:cNvPr id="809" name="Google Shape;809;p6"/>
          <p:cNvSpPr/>
          <p:nvPr/>
        </p:nvSpPr>
        <p:spPr>
          <a:xfrm>
            <a:off x="6666105" y="3725185"/>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Quattrocento Sans"/>
              <a:buNone/>
            </a:pPr>
            <a:r>
              <a:rPr b="0" i="0" lang="en-US" sz="1800" u="none" cap="none" strike="noStrike">
                <a:solidFill>
                  <a:srgbClr val="FFFFFF"/>
                </a:solidFill>
                <a:latin typeface="Quattrocento Sans"/>
                <a:ea typeface="Quattrocento Sans"/>
                <a:cs typeface="Quattrocento Sans"/>
                <a:sym typeface="Quattrocento Sans"/>
              </a:rPr>
              <a:t>Suicide, Emergency, Information</a:t>
            </a:r>
            <a:endParaRPr b="0" i="0" sz="1400" u="none" cap="none" strike="noStrike">
              <a:solidFill>
                <a:srgbClr val="000000"/>
              </a:solidFill>
              <a:latin typeface="Arial"/>
              <a:ea typeface="Arial"/>
              <a:cs typeface="Arial"/>
              <a:sym typeface="Arial"/>
            </a:endParaRPr>
          </a:p>
        </p:txBody>
      </p:sp>
      <p:sp>
        <p:nvSpPr>
          <p:cNvPr id="810" name="Google Shape;810;p6"/>
          <p:cNvSpPr/>
          <p:nvPr/>
        </p:nvSpPr>
        <p:spPr>
          <a:xfrm>
            <a:off x="1067394" y="3741913"/>
            <a:ext cx="3812615" cy="356134"/>
          </a:xfrm>
          <a:prstGeom prst="rect">
            <a:avLst/>
          </a:prstGeom>
          <a:solidFill>
            <a:srgbClr val="0958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Quattrocento Sans"/>
              <a:buNone/>
            </a:pPr>
            <a:r>
              <a:rPr b="0" i="0" lang="en-US" sz="1800" u="none" cap="none" strike="noStrike">
                <a:solidFill>
                  <a:srgbClr val="FFFFFF"/>
                </a:solidFill>
                <a:latin typeface="Quattrocento Sans"/>
                <a:ea typeface="Quattrocento Sans"/>
                <a:cs typeface="Quattrocento Sans"/>
                <a:sym typeface="Quattrocento Sans"/>
              </a:rPr>
              <a:t>Government policies &amp; candidates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g7a6f55cc25_0_39"/>
          <p:cNvSpPr/>
          <p:nvPr/>
        </p:nvSpPr>
        <p:spPr>
          <a:xfrm>
            <a:off x="1" y="132246"/>
            <a:ext cx="12192000" cy="369000"/>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chemeClr val="dk1"/>
              </a:buClr>
              <a:buSzPts val="1568"/>
              <a:buFont typeface="Calibri"/>
              <a:buNone/>
            </a:pPr>
            <a:r>
              <a:t/>
            </a:r>
            <a:endParaRPr b="0" i="0" sz="1568" u="none" cap="none" strike="noStrike">
              <a:solidFill>
                <a:srgbClr val="434343"/>
              </a:solidFill>
              <a:latin typeface="Calibri"/>
              <a:ea typeface="Calibri"/>
              <a:cs typeface="Calibri"/>
              <a:sym typeface="Calibri"/>
            </a:endParaRPr>
          </a:p>
        </p:txBody>
      </p:sp>
      <p:sp>
        <p:nvSpPr>
          <p:cNvPr id="816" name="Google Shape;816;g7a6f55cc25_0_39"/>
          <p:cNvSpPr/>
          <p:nvPr/>
        </p:nvSpPr>
        <p:spPr>
          <a:xfrm>
            <a:off x="760650" y="786950"/>
            <a:ext cx="10670700" cy="4814700"/>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US has the highest rate of gun homicides - 25 times higher than other developed nations.</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chemeClr val="dk1"/>
                </a:solidFill>
                <a:latin typeface="Calibri"/>
                <a:ea typeface="Calibri"/>
                <a:cs typeface="Calibri"/>
                <a:sym typeface="Calibri"/>
              </a:rPr>
              <a:t>Gunshot injuries pose a substantial financial impact to the US healthcare economy. </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250,0000 patients were admitted for gunshot injuries from 2006 through 2014, which costed around $6 Billion in Healthcare.</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chemeClr val="dk1"/>
              </a:buClr>
              <a:buSzPts val="2200"/>
              <a:buFont typeface="Calibri"/>
              <a:buChar char="●"/>
            </a:pPr>
            <a:r>
              <a:rPr b="0" i="0" lang="en-US" sz="2200" u="none" cap="none" strike="noStrike">
                <a:solidFill>
                  <a:schemeClr val="dk1"/>
                </a:solidFill>
                <a:latin typeface="Calibri"/>
                <a:ea typeface="Calibri"/>
                <a:cs typeface="Calibri"/>
                <a:sym typeface="Calibri"/>
              </a:rPr>
              <a:t>The indirect costs of gun violence on the health care system can be hard to quantify.</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Controlling gun violence could have a real positive impact on US healthcare system.</a:t>
            </a:r>
            <a:endParaRPr b="0" i="0" sz="2200" u="none" cap="none" strike="noStrike">
              <a:solidFill>
                <a:srgbClr val="000000"/>
              </a:solidFill>
              <a:latin typeface="Calibri"/>
              <a:ea typeface="Calibri"/>
              <a:cs typeface="Calibri"/>
              <a:sym typeface="Calibri"/>
            </a:endParaRPr>
          </a:p>
          <a:p>
            <a:pPr indent="-368300" lvl="0" marL="457200" marR="0" rtl="0" algn="l">
              <a:lnSpc>
                <a:spcPct val="100000"/>
              </a:lnSpc>
              <a:spcBef>
                <a:spcPts val="0"/>
              </a:spcBef>
              <a:spcAft>
                <a:spcPts val="0"/>
              </a:spcAft>
              <a:buClr>
                <a:srgbClr val="000000"/>
              </a:buClr>
              <a:buSzPts val="2200"/>
              <a:buFont typeface="Calibri"/>
              <a:buChar char="●"/>
            </a:pPr>
            <a:r>
              <a:rPr b="0" i="0" lang="en-US" sz="2200" u="none" cap="none" strike="noStrike">
                <a:solidFill>
                  <a:srgbClr val="000000"/>
                </a:solidFill>
                <a:latin typeface="Calibri"/>
                <a:ea typeface="Calibri"/>
                <a:cs typeface="Calibri"/>
                <a:sym typeface="Calibri"/>
              </a:rPr>
              <a:t>More revenue and resources can be made available for treating injuries of other types.</a:t>
            </a:r>
            <a:endParaRPr b="0" i="0" sz="2200" u="none" cap="none" strike="noStrike">
              <a:solidFill>
                <a:srgbClr val="000000"/>
              </a:solidFill>
              <a:latin typeface="Calibri"/>
              <a:ea typeface="Calibri"/>
              <a:cs typeface="Calibri"/>
              <a:sym typeface="Calibri"/>
            </a:endParaRPr>
          </a:p>
        </p:txBody>
      </p:sp>
      <p:sp>
        <p:nvSpPr>
          <p:cNvPr id="817" name="Google Shape;817;g7a6f55cc25_0_39"/>
          <p:cNvSpPr txBox="1"/>
          <p:nvPr>
            <p:ph idx="12" type="sldNum"/>
          </p:nvPr>
        </p:nvSpPr>
        <p:spPr>
          <a:xfrm>
            <a:off x="9285849" y="6525163"/>
            <a:ext cx="27432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18" name="Google Shape;818;g7a6f55cc25_0_39"/>
          <p:cNvSpPr/>
          <p:nvPr/>
        </p:nvSpPr>
        <p:spPr>
          <a:xfrm>
            <a:off x="127709" y="125589"/>
            <a:ext cx="8544600" cy="389576"/>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None/>
            </a:pPr>
            <a:r>
              <a:rPr b="1" i="0" lang="en-US" sz="2800" u="none" cap="none" strike="noStrike">
                <a:solidFill>
                  <a:srgbClr val="095879"/>
                </a:solidFill>
                <a:latin typeface="Quattrocento Sans"/>
                <a:ea typeface="Quattrocento Sans"/>
                <a:cs typeface="Quattrocento Sans"/>
                <a:sym typeface="Quattrocento Sans"/>
              </a:rPr>
              <a:t>Wait. What guns have to do with Healthcare?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0"/>
          <p:cNvSpPr txBox="1"/>
          <p:nvPr>
            <p:ph idx="12" type="sldNum"/>
          </p:nvPr>
        </p:nvSpPr>
        <p:spPr>
          <a:xfrm>
            <a:off x="9356189" y="6511096"/>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
        <p:nvSpPr>
          <p:cNvPr id="824" name="Google Shape;824;p10"/>
          <p:cNvSpPr/>
          <p:nvPr/>
        </p:nvSpPr>
        <p:spPr>
          <a:xfrm>
            <a:off x="1" y="142109"/>
            <a:ext cx="12192000" cy="369024"/>
          </a:xfrm>
          <a:prstGeom prst="rect">
            <a:avLst/>
          </a:prstGeom>
          <a:solidFill>
            <a:srgbClr val="095879"/>
          </a:solidFill>
          <a:ln>
            <a:noFill/>
          </a:ln>
        </p:spPr>
        <p:txBody>
          <a:bodyPr anchorCtr="0" anchor="ctr" bIns="60775" lIns="121550" spcFirstLastPara="1" rIns="121550" wrap="square" tIns="60775">
            <a:spAutoFit/>
          </a:bodyPr>
          <a:lstStyle/>
          <a:p>
            <a:pPr indent="0" lvl="0" marL="0" marR="0" rtl="0" algn="ctr">
              <a:lnSpc>
                <a:spcPct val="100000"/>
              </a:lnSpc>
              <a:spcBef>
                <a:spcPts val="0"/>
              </a:spcBef>
              <a:spcAft>
                <a:spcPts val="0"/>
              </a:spcAft>
              <a:buClr>
                <a:srgbClr val="000000"/>
              </a:buClr>
              <a:buSzPts val="1568"/>
              <a:buFont typeface="Arial"/>
              <a:buNone/>
            </a:pPr>
            <a:r>
              <a:t/>
            </a:r>
            <a:endParaRPr b="0" i="0" sz="1568" u="none" cap="none" strike="noStrike">
              <a:solidFill>
                <a:srgbClr val="434343"/>
              </a:solidFill>
              <a:latin typeface="Calibri"/>
              <a:ea typeface="Calibri"/>
              <a:cs typeface="Calibri"/>
              <a:sym typeface="Calibri"/>
            </a:endParaRPr>
          </a:p>
        </p:txBody>
      </p:sp>
      <p:sp>
        <p:nvSpPr>
          <p:cNvPr id="825" name="Google Shape;825;p10"/>
          <p:cNvSpPr/>
          <p:nvPr/>
        </p:nvSpPr>
        <p:spPr>
          <a:xfrm>
            <a:off x="123912" y="33808"/>
            <a:ext cx="8544599" cy="546632"/>
          </a:xfrm>
          <a:prstGeom prst="rect">
            <a:avLst/>
          </a:prstGeom>
          <a:solidFill>
            <a:schemeClr val="lt1"/>
          </a:solidFill>
          <a:ln>
            <a:noFill/>
          </a:ln>
        </p:spPr>
        <p:txBody>
          <a:bodyPr anchorCtr="0" anchor="ctr" bIns="60875" lIns="121775" spcFirstLastPara="1" rIns="121775" wrap="square" tIns="60875">
            <a:noAutofit/>
          </a:bodyPr>
          <a:lstStyle/>
          <a:p>
            <a:pPr indent="0" lvl="0" marL="0" marR="0" rtl="0" algn="l">
              <a:lnSpc>
                <a:spcPct val="100000"/>
              </a:lnSpc>
              <a:spcBef>
                <a:spcPts val="0"/>
              </a:spcBef>
              <a:spcAft>
                <a:spcPts val="0"/>
              </a:spcAft>
              <a:buClr>
                <a:srgbClr val="095879"/>
              </a:buClr>
              <a:buSzPts val="2800"/>
              <a:buFont typeface="Arial"/>
              <a:buNone/>
            </a:pPr>
            <a:r>
              <a:rPr b="1" i="0" lang="en-US" sz="2800" u="none" cap="none" strike="noStrike">
                <a:solidFill>
                  <a:srgbClr val="095879"/>
                </a:solidFill>
                <a:latin typeface="Quattrocento Sans"/>
                <a:ea typeface="Quattrocento Sans"/>
                <a:cs typeface="Quattrocento Sans"/>
                <a:sym typeface="Quattrocento Sans"/>
              </a:rPr>
              <a:t>Themes on Europe</a:t>
            </a:r>
            <a:endParaRPr b="1" i="0" sz="2800" u="none" cap="none" strike="noStrike">
              <a:solidFill>
                <a:srgbClr val="095879"/>
              </a:solidFill>
              <a:latin typeface="Quattrocento Sans"/>
              <a:ea typeface="Quattrocento Sans"/>
              <a:cs typeface="Quattrocento Sans"/>
              <a:sym typeface="Quattrocento Sans"/>
            </a:endParaRPr>
          </a:p>
        </p:txBody>
      </p:sp>
      <p:sp>
        <p:nvSpPr>
          <p:cNvPr id="826" name="Google Shape;826;p10"/>
          <p:cNvSpPr/>
          <p:nvPr/>
        </p:nvSpPr>
        <p:spPr>
          <a:xfrm>
            <a:off x="784306" y="1118463"/>
            <a:ext cx="4556877" cy="1260298"/>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7" name="Google Shape;827;p10"/>
          <p:cNvSpPr/>
          <p:nvPr/>
        </p:nvSpPr>
        <p:spPr>
          <a:xfrm>
            <a:off x="1835182" y="1245072"/>
            <a:ext cx="3391646" cy="1138773"/>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Quality/cost of Healthcare</a:t>
            </a:r>
            <a:endParaRPr/>
          </a:p>
          <a:p>
            <a:pPr indent="0" lvl="0" marL="0" marR="0" rtl="0" algn="l">
              <a:lnSpc>
                <a:spcPct val="100000"/>
              </a:lnSpc>
              <a:spcBef>
                <a:spcPts val="600"/>
              </a:spcBef>
              <a:spcAft>
                <a:spcPts val="0"/>
              </a:spcAft>
              <a:buNone/>
            </a:pPr>
            <a:r>
              <a:rPr b="0" i="1" lang="en-US" sz="1600" u="none" cap="none" strike="noStrike">
                <a:solidFill>
                  <a:srgbClr val="000000"/>
                </a:solidFill>
                <a:latin typeface="Arial"/>
                <a:ea typeface="Arial"/>
                <a:cs typeface="Arial"/>
                <a:sym typeface="Arial"/>
              </a:rPr>
              <a:t>Mixed opinions about the healthcare quality and cost across countries</a:t>
            </a:r>
            <a:endParaRPr/>
          </a:p>
          <a:p>
            <a:pPr indent="0" lvl="0" marL="0" marR="0" rtl="0" algn="l">
              <a:lnSpc>
                <a:spcPct val="100000"/>
              </a:lnSpc>
              <a:spcBef>
                <a:spcPts val="600"/>
              </a:spcBef>
              <a:spcAft>
                <a:spcPts val="0"/>
              </a:spcAft>
              <a:buNone/>
            </a:pPr>
            <a:r>
              <a:rPr b="0" i="1" lang="en-US" sz="1600" u="none" cap="none" strike="noStrike">
                <a:solidFill>
                  <a:srgbClr val="000000"/>
                </a:solidFill>
                <a:latin typeface="Arial"/>
                <a:ea typeface="Arial"/>
                <a:cs typeface="Arial"/>
                <a:sym typeface="Arial"/>
              </a:rPr>
              <a:t>Sentiment- Neutral</a:t>
            </a:r>
            <a:endParaRPr b="0" i="0" sz="1600" u="none" cap="none" strike="noStrike">
              <a:solidFill>
                <a:srgbClr val="1957A3"/>
              </a:solidFill>
              <a:latin typeface="Arial"/>
              <a:ea typeface="Arial"/>
              <a:cs typeface="Arial"/>
              <a:sym typeface="Arial"/>
            </a:endParaRPr>
          </a:p>
        </p:txBody>
      </p:sp>
      <p:grpSp>
        <p:nvGrpSpPr>
          <p:cNvPr id="828" name="Google Shape;828;p10"/>
          <p:cNvGrpSpPr/>
          <p:nvPr/>
        </p:nvGrpSpPr>
        <p:grpSpPr>
          <a:xfrm>
            <a:off x="7026175" y="1616123"/>
            <a:ext cx="586876" cy="313628"/>
            <a:chOff x="9388441" y="1298560"/>
            <a:chExt cx="852634" cy="454820"/>
          </a:xfrm>
        </p:grpSpPr>
        <p:sp>
          <p:nvSpPr>
            <p:cNvPr id="829" name="Google Shape;829;p10"/>
            <p:cNvSpPr/>
            <p:nvPr/>
          </p:nvSpPr>
          <p:spPr>
            <a:xfrm>
              <a:off x="9388441" y="1298560"/>
              <a:ext cx="852634" cy="430056"/>
            </a:xfrm>
            <a:custGeom>
              <a:rect b="b" l="l" r="r" t="t"/>
              <a:pathLst>
                <a:path extrusionOk="0" h="430056" w="852634">
                  <a:moveTo>
                    <a:pt x="722653" y="291118"/>
                  </a:moveTo>
                  <a:lnTo>
                    <a:pt x="799112" y="291118"/>
                  </a:lnTo>
                  <a:cubicBezTo>
                    <a:pt x="828671" y="291118"/>
                    <a:pt x="852634" y="315081"/>
                    <a:pt x="852634" y="344640"/>
                  </a:cubicBezTo>
                  <a:lnTo>
                    <a:pt x="852634" y="430056"/>
                  </a:lnTo>
                  <a:lnTo>
                    <a:pt x="671553" y="430056"/>
                  </a:lnTo>
                  <a:cubicBezTo>
                    <a:pt x="706722" y="411054"/>
                    <a:pt x="727307" y="387446"/>
                    <a:pt x="727307" y="361951"/>
                  </a:cubicBezTo>
                  <a:cubicBezTo>
                    <a:pt x="727307" y="340852"/>
                    <a:pt x="713208" y="321045"/>
                    <a:pt x="687987" y="304651"/>
                  </a:cubicBezTo>
                  <a:cubicBezTo>
                    <a:pt x="696985" y="296050"/>
                    <a:pt x="709243" y="291118"/>
                    <a:pt x="722653" y="291118"/>
                  </a:cubicBezTo>
                  <a:close/>
                  <a:moveTo>
                    <a:pt x="53522" y="291118"/>
                  </a:moveTo>
                  <a:lnTo>
                    <a:pt x="129981" y="291118"/>
                  </a:lnTo>
                  <a:cubicBezTo>
                    <a:pt x="143391" y="291118"/>
                    <a:pt x="155649" y="296050"/>
                    <a:pt x="164647" y="304651"/>
                  </a:cubicBezTo>
                  <a:cubicBezTo>
                    <a:pt x="139426" y="321045"/>
                    <a:pt x="125327" y="340852"/>
                    <a:pt x="125327" y="361951"/>
                  </a:cubicBezTo>
                  <a:cubicBezTo>
                    <a:pt x="125327" y="387446"/>
                    <a:pt x="145912" y="411054"/>
                    <a:pt x="181081" y="430056"/>
                  </a:cubicBezTo>
                  <a:lnTo>
                    <a:pt x="0" y="430056"/>
                  </a:lnTo>
                  <a:lnTo>
                    <a:pt x="0" y="344640"/>
                  </a:lnTo>
                  <a:cubicBezTo>
                    <a:pt x="0" y="315081"/>
                    <a:pt x="23963" y="291118"/>
                    <a:pt x="53522" y="291118"/>
                  </a:cubicBezTo>
                  <a:close/>
                  <a:moveTo>
                    <a:pt x="499610" y="162530"/>
                  </a:moveTo>
                  <a:lnTo>
                    <a:pt x="576069" y="162530"/>
                  </a:lnTo>
                  <a:cubicBezTo>
                    <a:pt x="605628" y="162530"/>
                    <a:pt x="629591" y="186493"/>
                    <a:pt x="629591" y="216052"/>
                  </a:cubicBezTo>
                  <a:lnTo>
                    <a:pt x="629591" y="275340"/>
                  </a:lnTo>
                  <a:cubicBezTo>
                    <a:pt x="580723" y="257250"/>
                    <a:pt x="516742" y="245893"/>
                    <a:pt x="446088" y="245407"/>
                  </a:cubicBezTo>
                  <a:lnTo>
                    <a:pt x="446088" y="216052"/>
                  </a:lnTo>
                  <a:cubicBezTo>
                    <a:pt x="446088" y="186493"/>
                    <a:pt x="470051" y="162530"/>
                    <a:pt x="499610" y="162530"/>
                  </a:cubicBezTo>
                  <a:close/>
                  <a:moveTo>
                    <a:pt x="276566" y="162530"/>
                  </a:moveTo>
                  <a:lnTo>
                    <a:pt x="353025" y="162530"/>
                  </a:lnTo>
                  <a:cubicBezTo>
                    <a:pt x="382584" y="162530"/>
                    <a:pt x="406547" y="186493"/>
                    <a:pt x="406547" y="216052"/>
                  </a:cubicBezTo>
                  <a:lnTo>
                    <a:pt x="406547" y="245407"/>
                  </a:lnTo>
                  <a:cubicBezTo>
                    <a:pt x="335893" y="245893"/>
                    <a:pt x="271912" y="257250"/>
                    <a:pt x="223044" y="275340"/>
                  </a:cubicBezTo>
                  <a:lnTo>
                    <a:pt x="223044" y="216052"/>
                  </a:lnTo>
                  <a:cubicBezTo>
                    <a:pt x="223044" y="186493"/>
                    <a:pt x="247007" y="162530"/>
                    <a:pt x="276566" y="162530"/>
                  </a:cubicBezTo>
                  <a:close/>
                  <a:moveTo>
                    <a:pt x="760882" y="128588"/>
                  </a:moveTo>
                  <a:cubicBezTo>
                    <a:pt x="798525" y="128588"/>
                    <a:pt x="829040" y="159104"/>
                    <a:pt x="829040" y="196746"/>
                  </a:cubicBezTo>
                  <a:cubicBezTo>
                    <a:pt x="829040" y="234389"/>
                    <a:pt x="798525" y="264905"/>
                    <a:pt x="760882" y="264905"/>
                  </a:cubicBezTo>
                  <a:cubicBezTo>
                    <a:pt x="723240" y="264905"/>
                    <a:pt x="692725" y="234389"/>
                    <a:pt x="692725" y="196746"/>
                  </a:cubicBezTo>
                  <a:cubicBezTo>
                    <a:pt x="692725" y="159104"/>
                    <a:pt x="723240" y="128588"/>
                    <a:pt x="760882" y="128588"/>
                  </a:cubicBezTo>
                  <a:close/>
                  <a:moveTo>
                    <a:pt x="91751" y="128588"/>
                  </a:moveTo>
                  <a:cubicBezTo>
                    <a:pt x="129394" y="128588"/>
                    <a:pt x="159909" y="159104"/>
                    <a:pt x="159909" y="196746"/>
                  </a:cubicBezTo>
                  <a:cubicBezTo>
                    <a:pt x="159909" y="234389"/>
                    <a:pt x="129394" y="264905"/>
                    <a:pt x="91751" y="264905"/>
                  </a:cubicBezTo>
                  <a:cubicBezTo>
                    <a:pt x="54109" y="264905"/>
                    <a:pt x="23594" y="234389"/>
                    <a:pt x="23594" y="196746"/>
                  </a:cubicBezTo>
                  <a:cubicBezTo>
                    <a:pt x="23594" y="159104"/>
                    <a:pt x="54109" y="128588"/>
                    <a:pt x="91751" y="128588"/>
                  </a:cubicBezTo>
                  <a:close/>
                  <a:moveTo>
                    <a:pt x="537839" y="0"/>
                  </a:moveTo>
                  <a:cubicBezTo>
                    <a:pt x="575482" y="0"/>
                    <a:pt x="605997" y="30516"/>
                    <a:pt x="605997" y="68158"/>
                  </a:cubicBezTo>
                  <a:cubicBezTo>
                    <a:pt x="605997" y="105801"/>
                    <a:pt x="575482" y="136317"/>
                    <a:pt x="537839" y="136317"/>
                  </a:cubicBezTo>
                  <a:cubicBezTo>
                    <a:pt x="500197" y="136317"/>
                    <a:pt x="469682" y="105801"/>
                    <a:pt x="469682" y="68158"/>
                  </a:cubicBezTo>
                  <a:cubicBezTo>
                    <a:pt x="469682" y="30516"/>
                    <a:pt x="500197" y="0"/>
                    <a:pt x="537839" y="0"/>
                  </a:cubicBezTo>
                  <a:close/>
                  <a:moveTo>
                    <a:pt x="314795" y="0"/>
                  </a:moveTo>
                  <a:cubicBezTo>
                    <a:pt x="352438" y="0"/>
                    <a:pt x="382953" y="30516"/>
                    <a:pt x="382953" y="68158"/>
                  </a:cubicBezTo>
                  <a:cubicBezTo>
                    <a:pt x="382953" y="105801"/>
                    <a:pt x="352438" y="136317"/>
                    <a:pt x="314795" y="136317"/>
                  </a:cubicBezTo>
                  <a:cubicBezTo>
                    <a:pt x="277153" y="136317"/>
                    <a:pt x="246638" y="105801"/>
                    <a:pt x="246638" y="68158"/>
                  </a:cubicBezTo>
                  <a:cubicBezTo>
                    <a:pt x="246638" y="30516"/>
                    <a:pt x="277153" y="0"/>
                    <a:pt x="314795" y="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30" name="Google Shape;830;p10"/>
            <p:cNvSpPr/>
            <p:nvPr/>
          </p:nvSpPr>
          <p:spPr>
            <a:xfrm>
              <a:off x="9556154" y="1567642"/>
              <a:ext cx="517208" cy="185738"/>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1" name="Google Shape;831;p10"/>
          <p:cNvGrpSpPr/>
          <p:nvPr/>
        </p:nvGrpSpPr>
        <p:grpSpPr>
          <a:xfrm>
            <a:off x="6850817" y="976711"/>
            <a:ext cx="4556877" cy="1273096"/>
            <a:chOff x="784306" y="4079276"/>
            <a:chExt cx="4556877" cy="1273096"/>
          </a:xfrm>
        </p:grpSpPr>
        <p:sp>
          <p:nvSpPr>
            <p:cNvPr id="832" name="Google Shape;832;p10"/>
            <p:cNvSpPr/>
            <p:nvPr/>
          </p:nvSpPr>
          <p:spPr>
            <a:xfrm>
              <a:off x="784306" y="4079276"/>
              <a:ext cx="4556877" cy="1273096"/>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3" name="Google Shape;833;p10"/>
            <p:cNvSpPr/>
            <p:nvPr/>
          </p:nvSpPr>
          <p:spPr>
            <a:xfrm>
              <a:off x="1795185" y="4475589"/>
              <a:ext cx="3392424" cy="569387"/>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Surgeries and other care</a:t>
              </a:r>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Palliative other types of care</a:t>
              </a:r>
              <a:endParaRPr/>
            </a:p>
          </p:txBody>
        </p:sp>
      </p:grpSp>
      <p:grpSp>
        <p:nvGrpSpPr>
          <p:cNvPr id="834" name="Google Shape;834;p10"/>
          <p:cNvGrpSpPr/>
          <p:nvPr/>
        </p:nvGrpSpPr>
        <p:grpSpPr>
          <a:xfrm>
            <a:off x="800629" y="2963116"/>
            <a:ext cx="4556877" cy="1384995"/>
            <a:chOff x="784306" y="5562314"/>
            <a:chExt cx="4556877" cy="1384995"/>
          </a:xfrm>
        </p:grpSpPr>
        <p:sp>
          <p:nvSpPr>
            <p:cNvPr id="835" name="Google Shape;835;p10"/>
            <p:cNvSpPr/>
            <p:nvPr/>
          </p:nvSpPr>
          <p:spPr>
            <a:xfrm>
              <a:off x="784306" y="5573807"/>
              <a:ext cx="4556877" cy="1202918"/>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6" name="Google Shape;836;p10"/>
            <p:cNvSpPr/>
            <p:nvPr/>
          </p:nvSpPr>
          <p:spPr>
            <a:xfrm>
              <a:off x="1837331" y="5562314"/>
              <a:ext cx="3392424" cy="1384995"/>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Government systems/reforms</a:t>
              </a:r>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Comparisons of past and present government systems across countries</a:t>
              </a:r>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Positive</a:t>
              </a:r>
              <a:endParaRPr b="0" i="1" sz="1600" u="none" cap="none" strike="noStrike">
                <a:solidFill>
                  <a:srgbClr val="000000"/>
                </a:solidFill>
                <a:latin typeface="Arial"/>
                <a:ea typeface="Arial"/>
                <a:cs typeface="Arial"/>
                <a:sym typeface="Arial"/>
              </a:endParaRPr>
            </a:p>
          </p:txBody>
        </p:sp>
      </p:grpSp>
      <p:grpSp>
        <p:nvGrpSpPr>
          <p:cNvPr id="837" name="Google Shape;837;p10"/>
          <p:cNvGrpSpPr/>
          <p:nvPr/>
        </p:nvGrpSpPr>
        <p:grpSpPr>
          <a:xfrm>
            <a:off x="781379" y="4901315"/>
            <a:ext cx="4556877" cy="1518199"/>
            <a:chOff x="647581" y="4207632"/>
            <a:chExt cx="4556877" cy="1518199"/>
          </a:xfrm>
        </p:grpSpPr>
        <p:sp>
          <p:nvSpPr>
            <p:cNvPr id="838" name="Google Shape;838;p10"/>
            <p:cNvSpPr/>
            <p:nvPr/>
          </p:nvSpPr>
          <p:spPr>
            <a:xfrm>
              <a:off x="647581" y="4207632"/>
              <a:ext cx="4556877" cy="1518199"/>
            </a:xfrm>
            <a:prstGeom prst="rect">
              <a:avLst/>
            </a:prstGeom>
            <a:gradFill>
              <a:gsLst>
                <a:gs pos="0">
                  <a:schemeClr val="lt1"/>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9" name="Google Shape;839;p10"/>
            <p:cNvSpPr/>
            <p:nvPr/>
          </p:nvSpPr>
          <p:spPr>
            <a:xfrm>
              <a:off x="1698457" y="4421513"/>
              <a:ext cx="3392424" cy="1138773"/>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57A3"/>
                </a:buClr>
                <a:buSzPts val="1600"/>
                <a:buFont typeface="Arial"/>
                <a:buNone/>
              </a:pPr>
              <a:r>
                <a:rPr b="1" i="0" lang="en-US" sz="1600" u="none" cap="none" strike="noStrike">
                  <a:solidFill>
                    <a:srgbClr val="1957A3"/>
                  </a:solidFill>
                  <a:latin typeface="Arial"/>
                  <a:ea typeface="Arial"/>
                  <a:cs typeface="Arial"/>
                  <a:sym typeface="Arial"/>
                </a:rPr>
                <a:t>Hate/Violence/Perils</a:t>
              </a:r>
              <a:endParaRPr b="1" i="0" sz="1600" u="none" cap="none" strike="noStrike">
                <a:solidFill>
                  <a:srgbClr val="1957A3"/>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Downsides of the systems and comparison to the US</a:t>
              </a:r>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Sentiment- Sad/negative</a:t>
              </a:r>
              <a:endParaRPr/>
            </a:p>
          </p:txBody>
        </p:sp>
      </p:grpSp>
      <p:pic>
        <p:nvPicPr>
          <p:cNvPr id="840" name="Google Shape;840;p10"/>
          <p:cNvPicPr preferRelativeResize="0"/>
          <p:nvPr/>
        </p:nvPicPr>
        <p:blipFill rotWithShape="1">
          <a:blip r:embed="rId3">
            <a:alphaModFix/>
          </a:blip>
          <a:srcRect b="0" l="0" r="0" t="0"/>
          <a:stretch/>
        </p:blipFill>
        <p:spPr>
          <a:xfrm>
            <a:off x="5552332" y="2646078"/>
            <a:ext cx="6400800" cy="3902754"/>
          </a:xfrm>
          <a:prstGeom prst="rect">
            <a:avLst/>
          </a:prstGeom>
          <a:noFill/>
          <a:ln>
            <a:noFill/>
          </a:ln>
        </p:spPr>
      </p:pic>
      <p:pic>
        <p:nvPicPr>
          <p:cNvPr id="841" name="Google Shape;841;p10"/>
          <p:cNvPicPr preferRelativeResize="0"/>
          <p:nvPr/>
        </p:nvPicPr>
        <p:blipFill>
          <a:blip r:embed="rId4">
            <a:alphaModFix/>
          </a:blip>
          <a:stretch>
            <a:fillRect/>
          </a:stretch>
        </p:blipFill>
        <p:spPr>
          <a:xfrm>
            <a:off x="960700" y="2884671"/>
            <a:ext cx="586875" cy="563295"/>
          </a:xfrm>
          <a:prstGeom prst="rect">
            <a:avLst/>
          </a:prstGeom>
          <a:noFill/>
          <a:ln>
            <a:noFill/>
          </a:ln>
        </p:spPr>
      </p:pic>
      <p:pic>
        <p:nvPicPr>
          <p:cNvPr id="842" name="Google Shape;842;p10"/>
          <p:cNvPicPr preferRelativeResize="0"/>
          <p:nvPr/>
        </p:nvPicPr>
        <p:blipFill>
          <a:blip r:embed="rId5">
            <a:alphaModFix/>
          </a:blip>
          <a:stretch>
            <a:fillRect/>
          </a:stretch>
        </p:blipFill>
        <p:spPr>
          <a:xfrm>
            <a:off x="910313" y="1142238"/>
            <a:ext cx="687646" cy="656388"/>
          </a:xfrm>
          <a:prstGeom prst="rect">
            <a:avLst/>
          </a:prstGeom>
          <a:noFill/>
          <a:ln>
            <a:noFill/>
          </a:ln>
        </p:spPr>
      </p:pic>
      <p:pic>
        <p:nvPicPr>
          <p:cNvPr id="843" name="Google Shape;843;p10"/>
          <p:cNvPicPr preferRelativeResize="0"/>
          <p:nvPr/>
        </p:nvPicPr>
        <p:blipFill>
          <a:blip r:embed="rId6">
            <a:alphaModFix/>
          </a:blip>
          <a:stretch>
            <a:fillRect/>
          </a:stretch>
        </p:blipFill>
        <p:spPr>
          <a:xfrm>
            <a:off x="7175225" y="1163273"/>
            <a:ext cx="687650" cy="614328"/>
          </a:xfrm>
          <a:prstGeom prst="rect">
            <a:avLst/>
          </a:prstGeom>
          <a:noFill/>
          <a:ln>
            <a:noFill/>
          </a:ln>
        </p:spPr>
      </p:pic>
      <p:pic>
        <p:nvPicPr>
          <p:cNvPr id="844" name="Google Shape;844;p10"/>
          <p:cNvPicPr preferRelativeResize="0"/>
          <p:nvPr/>
        </p:nvPicPr>
        <p:blipFill>
          <a:blip r:embed="rId7">
            <a:alphaModFix/>
          </a:blip>
          <a:stretch>
            <a:fillRect/>
          </a:stretch>
        </p:blipFill>
        <p:spPr>
          <a:xfrm>
            <a:off x="1015050" y="5056850"/>
            <a:ext cx="478175" cy="464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2019-12-01T03:45:08Z</dcterms:created>
  <dc:creator>Dawada, Pooja</dc:creator>
</cp:coreProperties>
</file>